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sldIdLst>
    <p:sldId id="306" r:id="rId3"/>
    <p:sldId id="305" r:id="rId4"/>
    <p:sldId id="256" r:id="rId5"/>
    <p:sldId id="257" r:id="rId6"/>
    <p:sldId id="258" r:id="rId7"/>
  </p:sldIdLst>
  <p:sldSz cx="7562850" cy="1069181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r" defTabSz="914400" rtl="1" eaLnBrk="1" latinLnBrk="0" hangingPunct="1">
      <a:defRPr kern="1200">
        <a:solidFill>
          <a:schemeClr val="tx1"/>
        </a:solidFill>
        <a:latin typeface="Calibri" panose="020F0502020204030204" pitchFamily="34" charset="0"/>
        <a:ea typeface="+mn-ea"/>
        <a:cs typeface="+mn-cs"/>
      </a:defRPr>
    </a:lvl6pPr>
    <a:lvl7pPr marL="2743200" algn="r" defTabSz="914400" rtl="1" eaLnBrk="1" latinLnBrk="0" hangingPunct="1">
      <a:defRPr kern="1200">
        <a:solidFill>
          <a:schemeClr val="tx1"/>
        </a:solidFill>
        <a:latin typeface="Calibri" panose="020F0502020204030204" pitchFamily="34" charset="0"/>
        <a:ea typeface="+mn-ea"/>
        <a:cs typeface="+mn-cs"/>
      </a:defRPr>
    </a:lvl7pPr>
    <a:lvl8pPr marL="3200400" algn="r" defTabSz="914400" rtl="1" eaLnBrk="1" latinLnBrk="0" hangingPunct="1">
      <a:defRPr kern="1200">
        <a:solidFill>
          <a:schemeClr val="tx1"/>
        </a:solidFill>
        <a:latin typeface="Calibri" panose="020F0502020204030204" pitchFamily="34" charset="0"/>
        <a:ea typeface="+mn-ea"/>
        <a:cs typeface="+mn-cs"/>
      </a:defRPr>
    </a:lvl8pPr>
    <a:lvl9pPr marL="3657600" algn="r" defTabSz="914400" rtl="1"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12" autoAdjust="0"/>
    <p:restoredTop sz="94660"/>
  </p:normalViewPr>
  <p:slideViewPr>
    <p:cSldViewPr snapToGrid="0">
      <p:cViewPr>
        <p:scale>
          <a:sx n="100" d="100"/>
          <a:sy n="100" d="100"/>
        </p:scale>
        <p:origin x="774" y="-18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483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482372" y="7484269"/>
            <a:ext cx="4537710" cy="883560"/>
          </a:xfrm>
        </p:spPr>
        <p:txBody>
          <a:bodyPr anchor="b"/>
          <a:lstStyle>
            <a:lvl1pPr algn="r">
              <a:defRPr sz="1654"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482372" y="955333"/>
            <a:ext cx="4537710" cy="6415088"/>
          </a:xfrm>
        </p:spPr>
        <p:txBody>
          <a:bodyPr/>
          <a:lstStyle>
            <a:lvl1pPr marL="0" indent="0">
              <a:buNone/>
              <a:defRPr sz="2647"/>
            </a:lvl1pPr>
            <a:lvl2pPr marL="378150" indent="0">
              <a:buNone/>
              <a:defRPr sz="2316"/>
            </a:lvl2pPr>
            <a:lvl3pPr marL="756300" indent="0">
              <a:buNone/>
              <a:defRPr sz="1985"/>
            </a:lvl3pPr>
            <a:lvl4pPr marL="1134450" indent="0">
              <a:buNone/>
              <a:defRPr sz="1654"/>
            </a:lvl4pPr>
            <a:lvl5pPr marL="1512600" indent="0">
              <a:buNone/>
              <a:defRPr sz="1654"/>
            </a:lvl5pPr>
            <a:lvl6pPr marL="1890751" indent="0">
              <a:buNone/>
              <a:defRPr sz="1654"/>
            </a:lvl6pPr>
            <a:lvl7pPr marL="2268901" indent="0">
              <a:buNone/>
              <a:defRPr sz="1654"/>
            </a:lvl7pPr>
            <a:lvl8pPr marL="2647051" indent="0">
              <a:buNone/>
              <a:defRPr sz="1654"/>
            </a:lvl8pPr>
            <a:lvl9pPr marL="3025201" indent="0">
              <a:buNone/>
              <a:defRPr sz="1654"/>
            </a:lvl9pPr>
          </a:lstStyle>
          <a:p>
            <a:endParaRPr lang="ar-IQ"/>
          </a:p>
        </p:txBody>
      </p:sp>
      <p:sp>
        <p:nvSpPr>
          <p:cNvPr id="4" name="عنصر نائب للنص 3"/>
          <p:cNvSpPr>
            <a:spLocks noGrp="1"/>
          </p:cNvSpPr>
          <p:nvPr>
            <p:ph type="body" sz="half" idx="2"/>
          </p:nvPr>
        </p:nvSpPr>
        <p:spPr>
          <a:xfrm>
            <a:off x="1482372" y="8367830"/>
            <a:ext cx="4537710" cy="1254802"/>
          </a:xfrm>
        </p:spPr>
        <p:txBody>
          <a:bodyPr/>
          <a:lstStyle>
            <a:lvl1pPr marL="0" indent="0">
              <a:buNone/>
              <a:defRPr sz="1158"/>
            </a:lvl1pPr>
            <a:lvl2pPr marL="378150" indent="0">
              <a:buNone/>
              <a:defRPr sz="993"/>
            </a:lvl2pPr>
            <a:lvl3pPr marL="756300" indent="0">
              <a:buNone/>
              <a:defRPr sz="827"/>
            </a:lvl3pPr>
            <a:lvl4pPr marL="1134450" indent="0">
              <a:buNone/>
              <a:defRPr sz="744"/>
            </a:lvl4pPr>
            <a:lvl5pPr marL="1512600" indent="0">
              <a:buNone/>
              <a:defRPr sz="744"/>
            </a:lvl5pPr>
            <a:lvl6pPr marL="1890751" indent="0">
              <a:buNone/>
              <a:defRPr sz="744"/>
            </a:lvl6pPr>
            <a:lvl7pPr marL="2268901" indent="0">
              <a:buNone/>
              <a:defRPr sz="744"/>
            </a:lvl7pPr>
            <a:lvl8pPr marL="2647051" indent="0">
              <a:buNone/>
              <a:defRPr sz="744"/>
            </a:lvl8pPr>
            <a:lvl9pPr marL="3025201" indent="0">
              <a:buNone/>
              <a:defRPr sz="744"/>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D8BD707-D9CF-40AE-B4C6-C98DA3205C09}" type="datetimeFigureOut">
              <a:rPr lang="en-US" smtClean="0">
                <a:solidFill>
                  <a:prstClr val="black"/>
                </a:solidFill>
              </a:rPr>
              <a:pPr/>
              <a:t>11/17/2018</a:t>
            </a:fld>
            <a:endParaRPr lang="en-US">
              <a:solidFill>
                <a:prstClr val="black"/>
              </a:solidFill>
            </a:endParaRPr>
          </a:p>
        </p:txBody>
      </p:sp>
      <p:sp>
        <p:nvSpPr>
          <p:cNvPr id="6" name="عنصر نائب للتذييل 5"/>
          <p:cNvSpPr>
            <a:spLocks noGrp="1"/>
          </p:cNvSpPr>
          <p:nvPr>
            <p:ph type="ftr" sz="quarter" idx="11"/>
          </p:nvPr>
        </p:nvSpPr>
        <p:spPr/>
        <p:txBody>
          <a:bodyPr/>
          <a:lstStyle/>
          <a:p>
            <a:endParaRPr lang="en-US">
              <a:solidFill>
                <a:prstClr val="black"/>
              </a:solidFill>
            </a:endParaRPr>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51013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D8BD707-D9CF-40AE-B4C6-C98DA3205C09}" type="datetimeFigureOut">
              <a:rPr lang="en-US" smtClean="0">
                <a:solidFill>
                  <a:prstClr val="black"/>
                </a:solidFill>
              </a:rPr>
              <a:pPr/>
              <a:t>11/17/2018</a:t>
            </a:fld>
            <a:endParaRPr lang="en-US">
              <a:solidFill>
                <a:prstClr val="black"/>
              </a:solidFill>
            </a:endParaRPr>
          </a:p>
        </p:txBody>
      </p:sp>
      <p:sp>
        <p:nvSpPr>
          <p:cNvPr id="5" name="عنصر نائب للتذييل 4"/>
          <p:cNvSpPr>
            <a:spLocks noGrp="1"/>
          </p:cNvSpPr>
          <p:nvPr>
            <p:ph type="ftr" sz="quarter" idx="11"/>
          </p:nvPr>
        </p:nvSpPr>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66491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5483066" y="428169"/>
            <a:ext cx="1701641" cy="9122690"/>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378143" y="428169"/>
            <a:ext cx="4978876" cy="912269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D8BD707-D9CF-40AE-B4C6-C98DA3205C09}" type="datetimeFigureOut">
              <a:rPr lang="en-US" smtClean="0">
                <a:solidFill>
                  <a:prstClr val="black"/>
                </a:solidFill>
              </a:rPr>
              <a:pPr/>
              <a:t>11/17/2018</a:t>
            </a:fld>
            <a:endParaRPr lang="en-US">
              <a:solidFill>
                <a:prstClr val="black"/>
              </a:solidFill>
            </a:endParaRPr>
          </a:p>
        </p:txBody>
      </p:sp>
      <p:sp>
        <p:nvSpPr>
          <p:cNvPr id="5" name="عنصر نائب للتذييل 4"/>
          <p:cNvSpPr>
            <a:spLocks noGrp="1"/>
          </p:cNvSpPr>
          <p:nvPr>
            <p:ph type="ftr" sz="quarter" idx="11"/>
          </p:nvPr>
        </p:nvSpPr>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1285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567214" y="3321393"/>
            <a:ext cx="6428423" cy="2291810"/>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134428" y="6058694"/>
            <a:ext cx="5293995" cy="2732352"/>
          </a:xfrm>
        </p:spPr>
        <p:txBody>
          <a:bodyPr/>
          <a:lstStyle>
            <a:lvl1pPr marL="0" indent="0" algn="ctr">
              <a:buNone/>
              <a:defRPr>
                <a:solidFill>
                  <a:schemeClr val="tx1">
                    <a:tint val="75000"/>
                  </a:schemeClr>
                </a:solidFill>
              </a:defRPr>
            </a:lvl1pPr>
            <a:lvl2pPr marL="378150" indent="0" algn="ctr">
              <a:buNone/>
              <a:defRPr>
                <a:solidFill>
                  <a:schemeClr val="tx1">
                    <a:tint val="75000"/>
                  </a:schemeClr>
                </a:solidFill>
              </a:defRPr>
            </a:lvl2pPr>
            <a:lvl3pPr marL="756300" indent="0" algn="ctr">
              <a:buNone/>
              <a:defRPr>
                <a:solidFill>
                  <a:schemeClr val="tx1">
                    <a:tint val="75000"/>
                  </a:schemeClr>
                </a:solidFill>
              </a:defRPr>
            </a:lvl3pPr>
            <a:lvl4pPr marL="1134450" indent="0" algn="ctr">
              <a:buNone/>
              <a:defRPr>
                <a:solidFill>
                  <a:schemeClr val="tx1">
                    <a:tint val="75000"/>
                  </a:schemeClr>
                </a:solidFill>
              </a:defRPr>
            </a:lvl4pPr>
            <a:lvl5pPr marL="1512600" indent="0" algn="ctr">
              <a:buNone/>
              <a:defRPr>
                <a:solidFill>
                  <a:schemeClr val="tx1">
                    <a:tint val="75000"/>
                  </a:schemeClr>
                </a:solidFill>
              </a:defRPr>
            </a:lvl5pPr>
            <a:lvl6pPr marL="1890751" indent="0" algn="ctr">
              <a:buNone/>
              <a:defRPr>
                <a:solidFill>
                  <a:schemeClr val="tx1">
                    <a:tint val="75000"/>
                  </a:schemeClr>
                </a:solidFill>
              </a:defRPr>
            </a:lvl6pPr>
            <a:lvl7pPr marL="2268901" indent="0" algn="ctr">
              <a:buNone/>
              <a:defRPr>
                <a:solidFill>
                  <a:schemeClr val="tx1">
                    <a:tint val="75000"/>
                  </a:schemeClr>
                </a:solidFill>
              </a:defRPr>
            </a:lvl7pPr>
            <a:lvl8pPr marL="2647051" indent="0" algn="ctr">
              <a:buNone/>
              <a:defRPr>
                <a:solidFill>
                  <a:schemeClr val="tx1">
                    <a:tint val="75000"/>
                  </a:schemeClr>
                </a:solidFill>
              </a:defRPr>
            </a:lvl8pPr>
            <a:lvl9pPr marL="3025201"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1D8BD707-D9CF-40AE-B4C6-C98DA3205C09}" type="datetimeFigureOut">
              <a:rPr lang="en-US" smtClean="0">
                <a:solidFill>
                  <a:prstClr val="black"/>
                </a:solidFill>
              </a:rPr>
              <a:pPr/>
              <a:t>11/17/2018</a:t>
            </a:fld>
            <a:endParaRPr lang="en-US">
              <a:solidFill>
                <a:prstClr val="black"/>
              </a:solidFill>
            </a:endParaRPr>
          </a:p>
        </p:txBody>
      </p:sp>
      <p:sp>
        <p:nvSpPr>
          <p:cNvPr id="5" name="عنصر نائب للتذييل 4"/>
          <p:cNvSpPr>
            <a:spLocks noGrp="1"/>
          </p:cNvSpPr>
          <p:nvPr>
            <p:ph type="ftr" sz="quarter" idx="11"/>
          </p:nvPr>
        </p:nvSpPr>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58251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D8BD707-D9CF-40AE-B4C6-C98DA3205C09}" type="datetimeFigureOut">
              <a:rPr lang="en-US" smtClean="0">
                <a:solidFill>
                  <a:prstClr val="black"/>
                </a:solidFill>
              </a:rPr>
              <a:pPr/>
              <a:t>11/17/2018</a:t>
            </a:fld>
            <a:endParaRPr lang="en-US">
              <a:solidFill>
                <a:prstClr val="black"/>
              </a:solidFill>
            </a:endParaRPr>
          </a:p>
        </p:txBody>
      </p:sp>
      <p:sp>
        <p:nvSpPr>
          <p:cNvPr id="5" name="عنصر نائب للتذييل 4"/>
          <p:cNvSpPr>
            <a:spLocks noGrp="1"/>
          </p:cNvSpPr>
          <p:nvPr>
            <p:ph type="ftr" sz="quarter" idx="11"/>
          </p:nvPr>
        </p:nvSpPr>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0578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597413" y="6870481"/>
            <a:ext cx="6428423" cy="2123513"/>
          </a:xfrm>
        </p:spPr>
        <p:txBody>
          <a:bodyPr anchor="t"/>
          <a:lstStyle>
            <a:lvl1pPr algn="r">
              <a:defRPr sz="3308"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597413" y="4531647"/>
            <a:ext cx="6428423" cy="2338833"/>
          </a:xfrm>
        </p:spPr>
        <p:txBody>
          <a:bodyPr anchor="b"/>
          <a:lstStyle>
            <a:lvl1pPr marL="0" indent="0">
              <a:buNone/>
              <a:defRPr sz="1654">
                <a:solidFill>
                  <a:schemeClr val="tx1">
                    <a:tint val="75000"/>
                  </a:schemeClr>
                </a:solidFill>
              </a:defRPr>
            </a:lvl1pPr>
            <a:lvl2pPr marL="378150" indent="0">
              <a:buNone/>
              <a:defRPr sz="1489">
                <a:solidFill>
                  <a:schemeClr val="tx1">
                    <a:tint val="75000"/>
                  </a:schemeClr>
                </a:solidFill>
              </a:defRPr>
            </a:lvl2pPr>
            <a:lvl3pPr marL="756300" indent="0">
              <a:buNone/>
              <a:defRPr sz="1323">
                <a:solidFill>
                  <a:schemeClr val="tx1">
                    <a:tint val="75000"/>
                  </a:schemeClr>
                </a:solidFill>
              </a:defRPr>
            </a:lvl3pPr>
            <a:lvl4pPr marL="1134450" indent="0">
              <a:buNone/>
              <a:defRPr sz="1158">
                <a:solidFill>
                  <a:schemeClr val="tx1">
                    <a:tint val="75000"/>
                  </a:schemeClr>
                </a:solidFill>
              </a:defRPr>
            </a:lvl4pPr>
            <a:lvl5pPr marL="1512600" indent="0">
              <a:buNone/>
              <a:defRPr sz="1158">
                <a:solidFill>
                  <a:schemeClr val="tx1">
                    <a:tint val="75000"/>
                  </a:schemeClr>
                </a:solidFill>
              </a:defRPr>
            </a:lvl5pPr>
            <a:lvl6pPr marL="1890751" indent="0">
              <a:buNone/>
              <a:defRPr sz="1158">
                <a:solidFill>
                  <a:schemeClr val="tx1">
                    <a:tint val="75000"/>
                  </a:schemeClr>
                </a:solidFill>
              </a:defRPr>
            </a:lvl6pPr>
            <a:lvl7pPr marL="2268901" indent="0">
              <a:buNone/>
              <a:defRPr sz="1158">
                <a:solidFill>
                  <a:schemeClr val="tx1">
                    <a:tint val="75000"/>
                  </a:schemeClr>
                </a:solidFill>
              </a:defRPr>
            </a:lvl7pPr>
            <a:lvl8pPr marL="2647051" indent="0">
              <a:buNone/>
              <a:defRPr sz="1158">
                <a:solidFill>
                  <a:schemeClr val="tx1">
                    <a:tint val="75000"/>
                  </a:schemeClr>
                </a:solidFill>
              </a:defRPr>
            </a:lvl8pPr>
            <a:lvl9pPr marL="3025201" indent="0">
              <a:buNone/>
              <a:defRPr sz="1158">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D8BD707-D9CF-40AE-B4C6-C98DA3205C09}" type="datetimeFigureOut">
              <a:rPr lang="en-US" smtClean="0">
                <a:solidFill>
                  <a:prstClr val="black"/>
                </a:solidFill>
              </a:rPr>
              <a:pPr/>
              <a:t>11/17/2018</a:t>
            </a:fld>
            <a:endParaRPr lang="en-US">
              <a:solidFill>
                <a:prstClr val="black"/>
              </a:solidFill>
            </a:endParaRPr>
          </a:p>
        </p:txBody>
      </p:sp>
      <p:sp>
        <p:nvSpPr>
          <p:cNvPr id="5" name="عنصر نائب للتذييل 4"/>
          <p:cNvSpPr>
            <a:spLocks noGrp="1"/>
          </p:cNvSpPr>
          <p:nvPr>
            <p:ph type="ftr" sz="quarter" idx="11"/>
          </p:nvPr>
        </p:nvSpPr>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68993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378142" y="2494757"/>
            <a:ext cx="3340259" cy="7056102"/>
          </a:xfrm>
        </p:spPr>
        <p:txBody>
          <a:bodyPr/>
          <a:lstStyle>
            <a:lvl1pPr>
              <a:defRPr sz="2316"/>
            </a:lvl1pPr>
            <a:lvl2pPr>
              <a:defRPr sz="1985"/>
            </a:lvl2pPr>
            <a:lvl3pPr>
              <a:defRPr sz="1654"/>
            </a:lvl3pPr>
            <a:lvl4pPr>
              <a:defRPr sz="1489"/>
            </a:lvl4pPr>
            <a:lvl5pPr>
              <a:defRPr sz="1489"/>
            </a:lvl5pPr>
            <a:lvl6pPr>
              <a:defRPr sz="1489"/>
            </a:lvl6pPr>
            <a:lvl7pPr>
              <a:defRPr sz="1489"/>
            </a:lvl7pPr>
            <a:lvl8pPr>
              <a:defRPr sz="1489"/>
            </a:lvl8pPr>
            <a:lvl9pPr>
              <a:defRPr sz="1489"/>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3844449" y="2494757"/>
            <a:ext cx="3340259" cy="7056102"/>
          </a:xfrm>
        </p:spPr>
        <p:txBody>
          <a:bodyPr/>
          <a:lstStyle>
            <a:lvl1pPr>
              <a:defRPr sz="2316"/>
            </a:lvl1pPr>
            <a:lvl2pPr>
              <a:defRPr sz="1985"/>
            </a:lvl2pPr>
            <a:lvl3pPr>
              <a:defRPr sz="1654"/>
            </a:lvl3pPr>
            <a:lvl4pPr>
              <a:defRPr sz="1489"/>
            </a:lvl4pPr>
            <a:lvl5pPr>
              <a:defRPr sz="1489"/>
            </a:lvl5pPr>
            <a:lvl6pPr>
              <a:defRPr sz="1489"/>
            </a:lvl6pPr>
            <a:lvl7pPr>
              <a:defRPr sz="1489"/>
            </a:lvl7pPr>
            <a:lvl8pPr>
              <a:defRPr sz="1489"/>
            </a:lvl8pPr>
            <a:lvl9pPr>
              <a:defRPr sz="1489"/>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1D8BD707-D9CF-40AE-B4C6-C98DA3205C09}" type="datetimeFigureOut">
              <a:rPr lang="en-US" smtClean="0">
                <a:solidFill>
                  <a:prstClr val="black"/>
                </a:solidFill>
              </a:rPr>
              <a:pPr/>
              <a:t>11/17/2018</a:t>
            </a:fld>
            <a:endParaRPr lang="en-US">
              <a:solidFill>
                <a:prstClr val="black"/>
              </a:solidFill>
            </a:endParaRPr>
          </a:p>
        </p:txBody>
      </p:sp>
      <p:sp>
        <p:nvSpPr>
          <p:cNvPr id="6" name="عنصر نائب للتذييل 5"/>
          <p:cNvSpPr>
            <a:spLocks noGrp="1"/>
          </p:cNvSpPr>
          <p:nvPr>
            <p:ph type="ftr" sz="quarter" idx="11"/>
          </p:nvPr>
        </p:nvSpPr>
        <p:spPr/>
        <p:txBody>
          <a:bodyPr/>
          <a:lstStyle/>
          <a:p>
            <a:endParaRPr lang="en-US">
              <a:solidFill>
                <a:prstClr val="black"/>
              </a:solidFill>
            </a:endParaRPr>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20068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378143" y="2393284"/>
            <a:ext cx="3341572" cy="997407"/>
          </a:xfrm>
        </p:spPr>
        <p:txBody>
          <a:bodyPr anchor="b"/>
          <a:lstStyle>
            <a:lvl1pPr marL="0" indent="0">
              <a:buNone/>
              <a:defRPr sz="1985" b="1"/>
            </a:lvl1pPr>
            <a:lvl2pPr marL="378150" indent="0">
              <a:buNone/>
              <a:defRPr sz="1654" b="1"/>
            </a:lvl2pPr>
            <a:lvl3pPr marL="756300" indent="0">
              <a:buNone/>
              <a:defRPr sz="1489" b="1"/>
            </a:lvl3pPr>
            <a:lvl4pPr marL="1134450" indent="0">
              <a:buNone/>
              <a:defRPr sz="1323" b="1"/>
            </a:lvl4pPr>
            <a:lvl5pPr marL="1512600" indent="0">
              <a:buNone/>
              <a:defRPr sz="1323" b="1"/>
            </a:lvl5pPr>
            <a:lvl6pPr marL="1890751" indent="0">
              <a:buNone/>
              <a:defRPr sz="1323" b="1"/>
            </a:lvl6pPr>
            <a:lvl7pPr marL="2268901" indent="0">
              <a:buNone/>
              <a:defRPr sz="1323" b="1"/>
            </a:lvl7pPr>
            <a:lvl8pPr marL="2647051" indent="0">
              <a:buNone/>
              <a:defRPr sz="1323" b="1"/>
            </a:lvl8pPr>
            <a:lvl9pPr marL="3025201" indent="0">
              <a:buNone/>
              <a:defRPr sz="1323"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378143" y="3390691"/>
            <a:ext cx="3341572" cy="6160168"/>
          </a:xfrm>
        </p:spPr>
        <p:txBody>
          <a:bodyPr/>
          <a:lstStyle>
            <a:lvl1pPr>
              <a:defRPr sz="1985"/>
            </a:lvl1pPr>
            <a:lvl2pPr>
              <a:defRPr sz="1654"/>
            </a:lvl2pPr>
            <a:lvl3pPr>
              <a:defRPr sz="1489"/>
            </a:lvl3pPr>
            <a:lvl4pPr>
              <a:defRPr sz="1323"/>
            </a:lvl4pPr>
            <a:lvl5pPr>
              <a:defRPr sz="1323"/>
            </a:lvl5pPr>
            <a:lvl6pPr>
              <a:defRPr sz="1323"/>
            </a:lvl6pPr>
            <a:lvl7pPr>
              <a:defRPr sz="1323"/>
            </a:lvl7pPr>
            <a:lvl8pPr>
              <a:defRPr sz="1323"/>
            </a:lvl8pPr>
            <a:lvl9pPr>
              <a:defRPr sz="1323"/>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3841823" y="2393284"/>
            <a:ext cx="3342885" cy="997407"/>
          </a:xfrm>
        </p:spPr>
        <p:txBody>
          <a:bodyPr anchor="b"/>
          <a:lstStyle>
            <a:lvl1pPr marL="0" indent="0">
              <a:buNone/>
              <a:defRPr sz="1985" b="1"/>
            </a:lvl1pPr>
            <a:lvl2pPr marL="378150" indent="0">
              <a:buNone/>
              <a:defRPr sz="1654" b="1"/>
            </a:lvl2pPr>
            <a:lvl3pPr marL="756300" indent="0">
              <a:buNone/>
              <a:defRPr sz="1489" b="1"/>
            </a:lvl3pPr>
            <a:lvl4pPr marL="1134450" indent="0">
              <a:buNone/>
              <a:defRPr sz="1323" b="1"/>
            </a:lvl4pPr>
            <a:lvl5pPr marL="1512600" indent="0">
              <a:buNone/>
              <a:defRPr sz="1323" b="1"/>
            </a:lvl5pPr>
            <a:lvl6pPr marL="1890751" indent="0">
              <a:buNone/>
              <a:defRPr sz="1323" b="1"/>
            </a:lvl6pPr>
            <a:lvl7pPr marL="2268901" indent="0">
              <a:buNone/>
              <a:defRPr sz="1323" b="1"/>
            </a:lvl7pPr>
            <a:lvl8pPr marL="2647051" indent="0">
              <a:buNone/>
              <a:defRPr sz="1323" b="1"/>
            </a:lvl8pPr>
            <a:lvl9pPr marL="3025201" indent="0">
              <a:buNone/>
              <a:defRPr sz="1323"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3841823" y="3390691"/>
            <a:ext cx="3342885" cy="6160168"/>
          </a:xfrm>
        </p:spPr>
        <p:txBody>
          <a:bodyPr/>
          <a:lstStyle>
            <a:lvl1pPr>
              <a:defRPr sz="1985"/>
            </a:lvl1pPr>
            <a:lvl2pPr>
              <a:defRPr sz="1654"/>
            </a:lvl2pPr>
            <a:lvl3pPr>
              <a:defRPr sz="1489"/>
            </a:lvl3pPr>
            <a:lvl4pPr>
              <a:defRPr sz="1323"/>
            </a:lvl4pPr>
            <a:lvl5pPr>
              <a:defRPr sz="1323"/>
            </a:lvl5pPr>
            <a:lvl6pPr>
              <a:defRPr sz="1323"/>
            </a:lvl6pPr>
            <a:lvl7pPr>
              <a:defRPr sz="1323"/>
            </a:lvl7pPr>
            <a:lvl8pPr>
              <a:defRPr sz="1323"/>
            </a:lvl8pPr>
            <a:lvl9pPr>
              <a:defRPr sz="1323"/>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1D8BD707-D9CF-40AE-B4C6-C98DA3205C09}" type="datetimeFigureOut">
              <a:rPr lang="en-US" smtClean="0">
                <a:solidFill>
                  <a:prstClr val="black"/>
                </a:solidFill>
              </a:rPr>
              <a:pPr/>
              <a:t>11/17/2018</a:t>
            </a:fld>
            <a:endParaRPr lang="en-US">
              <a:solidFill>
                <a:prstClr val="black"/>
              </a:solidFill>
            </a:endParaRPr>
          </a:p>
        </p:txBody>
      </p:sp>
      <p:sp>
        <p:nvSpPr>
          <p:cNvPr id="8" name="عنصر نائب للتذييل 7"/>
          <p:cNvSpPr>
            <a:spLocks noGrp="1"/>
          </p:cNvSpPr>
          <p:nvPr>
            <p:ph type="ftr" sz="quarter" idx="11"/>
          </p:nvPr>
        </p:nvSpPr>
        <p:spPr/>
        <p:txBody>
          <a:bodyPr/>
          <a:lstStyle/>
          <a:p>
            <a:endParaRPr lang="en-US">
              <a:solidFill>
                <a:prstClr val="black"/>
              </a:solidFill>
            </a:endParaRPr>
          </a:p>
        </p:txBody>
      </p:sp>
      <p:sp>
        <p:nvSpPr>
          <p:cNvPr id="9" name="عنصر نائب لرقم الشريحة 8"/>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8143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1D8BD707-D9CF-40AE-B4C6-C98DA3205C09}" type="datetimeFigureOut">
              <a:rPr lang="en-US" smtClean="0">
                <a:solidFill>
                  <a:prstClr val="black"/>
                </a:solidFill>
              </a:rPr>
              <a:pPr/>
              <a:t>11/17/2018</a:t>
            </a:fld>
            <a:endParaRPr lang="en-US">
              <a:solidFill>
                <a:prstClr val="black"/>
              </a:solidFill>
            </a:endParaRPr>
          </a:p>
        </p:txBody>
      </p:sp>
      <p:sp>
        <p:nvSpPr>
          <p:cNvPr id="4" name="عنصر نائب للتذييل 3"/>
          <p:cNvSpPr>
            <a:spLocks noGrp="1"/>
          </p:cNvSpPr>
          <p:nvPr>
            <p:ph type="ftr" sz="quarter" idx="11"/>
          </p:nvPr>
        </p:nvSpPr>
        <p:spPr/>
        <p:txBody>
          <a:bodyPr/>
          <a:lstStyle/>
          <a:p>
            <a:endParaRPr lang="en-US">
              <a:solidFill>
                <a:prstClr val="black"/>
              </a:solidFill>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228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D8BD707-D9CF-40AE-B4C6-C98DA3205C09}" type="datetimeFigureOut">
              <a:rPr lang="en-US" smtClean="0">
                <a:solidFill>
                  <a:prstClr val="black"/>
                </a:solidFill>
              </a:rPr>
              <a:pPr/>
              <a:t>11/17/2018</a:t>
            </a:fld>
            <a:endParaRPr lang="en-US">
              <a:solidFill>
                <a:prstClr val="black"/>
              </a:solidFill>
            </a:endParaRPr>
          </a:p>
        </p:txBody>
      </p:sp>
      <p:sp>
        <p:nvSpPr>
          <p:cNvPr id="3" name="عنصر نائب للتذييل 2"/>
          <p:cNvSpPr>
            <a:spLocks noGrp="1"/>
          </p:cNvSpPr>
          <p:nvPr>
            <p:ph type="ftr" sz="quarter" idx="11"/>
          </p:nvPr>
        </p:nvSpPr>
        <p:spPr/>
        <p:txBody>
          <a:bodyPr/>
          <a:lstStyle/>
          <a:p>
            <a:endParaRPr lang="en-US">
              <a:solidFill>
                <a:prstClr val="black"/>
              </a:solidFill>
            </a:endParaRPr>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0775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378143" y="425693"/>
            <a:ext cx="2488126" cy="1811668"/>
          </a:xfrm>
        </p:spPr>
        <p:txBody>
          <a:bodyPr anchor="b"/>
          <a:lstStyle>
            <a:lvl1pPr algn="r">
              <a:defRPr sz="1654"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2956864" y="425693"/>
            <a:ext cx="4227843" cy="9125166"/>
          </a:xfrm>
        </p:spPr>
        <p:txBody>
          <a:bodyPr/>
          <a:lstStyle>
            <a:lvl1pPr>
              <a:defRPr sz="2647"/>
            </a:lvl1pPr>
            <a:lvl2pPr>
              <a:defRPr sz="2316"/>
            </a:lvl2pPr>
            <a:lvl3pPr>
              <a:defRPr sz="1985"/>
            </a:lvl3pPr>
            <a:lvl4pPr>
              <a:defRPr sz="1654"/>
            </a:lvl4pPr>
            <a:lvl5pPr>
              <a:defRPr sz="1654"/>
            </a:lvl5pPr>
            <a:lvl6pPr>
              <a:defRPr sz="1654"/>
            </a:lvl6pPr>
            <a:lvl7pPr>
              <a:defRPr sz="1654"/>
            </a:lvl7pPr>
            <a:lvl8pPr>
              <a:defRPr sz="1654"/>
            </a:lvl8pPr>
            <a:lvl9pPr>
              <a:defRPr sz="1654"/>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378143" y="2237362"/>
            <a:ext cx="2488126" cy="7313498"/>
          </a:xfrm>
        </p:spPr>
        <p:txBody>
          <a:bodyPr/>
          <a:lstStyle>
            <a:lvl1pPr marL="0" indent="0">
              <a:buNone/>
              <a:defRPr sz="1158"/>
            </a:lvl1pPr>
            <a:lvl2pPr marL="378150" indent="0">
              <a:buNone/>
              <a:defRPr sz="993"/>
            </a:lvl2pPr>
            <a:lvl3pPr marL="756300" indent="0">
              <a:buNone/>
              <a:defRPr sz="827"/>
            </a:lvl3pPr>
            <a:lvl4pPr marL="1134450" indent="0">
              <a:buNone/>
              <a:defRPr sz="744"/>
            </a:lvl4pPr>
            <a:lvl5pPr marL="1512600" indent="0">
              <a:buNone/>
              <a:defRPr sz="744"/>
            </a:lvl5pPr>
            <a:lvl6pPr marL="1890751" indent="0">
              <a:buNone/>
              <a:defRPr sz="744"/>
            </a:lvl6pPr>
            <a:lvl7pPr marL="2268901" indent="0">
              <a:buNone/>
              <a:defRPr sz="744"/>
            </a:lvl7pPr>
            <a:lvl8pPr marL="2647051" indent="0">
              <a:buNone/>
              <a:defRPr sz="744"/>
            </a:lvl8pPr>
            <a:lvl9pPr marL="3025201" indent="0">
              <a:buNone/>
              <a:defRPr sz="744"/>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D8BD707-D9CF-40AE-B4C6-C98DA3205C09}" type="datetimeFigureOut">
              <a:rPr lang="en-US" smtClean="0">
                <a:solidFill>
                  <a:prstClr val="black"/>
                </a:solidFill>
              </a:rPr>
              <a:pPr/>
              <a:t>11/17/2018</a:t>
            </a:fld>
            <a:endParaRPr lang="en-US">
              <a:solidFill>
                <a:prstClr val="black"/>
              </a:solidFill>
            </a:endParaRPr>
          </a:p>
        </p:txBody>
      </p:sp>
      <p:sp>
        <p:nvSpPr>
          <p:cNvPr id="6" name="عنصر نائب للتذييل 5"/>
          <p:cNvSpPr>
            <a:spLocks noGrp="1"/>
          </p:cNvSpPr>
          <p:nvPr>
            <p:ph type="ftr" sz="quarter" idx="11"/>
          </p:nvPr>
        </p:nvSpPr>
        <p:spPr/>
        <p:txBody>
          <a:bodyPr/>
          <a:lstStyle/>
          <a:p>
            <a:endParaRPr lang="en-US">
              <a:solidFill>
                <a:prstClr val="black"/>
              </a:solidFill>
            </a:endParaRPr>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4701654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anose="020F0502020204030204" pitchFamily="34" charset="0"/>
        </a:defRPr>
      </a:lvl2pPr>
      <a:lvl3pPr algn="l" rtl="0" fontAlgn="base">
        <a:lnSpc>
          <a:spcPct val="90000"/>
        </a:lnSpc>
        <a:spcBef>
          <a:spcPct val="0"/>
        </a:spcBef>
        <a:spcAft>
          <a:spcPct val="0"/>
        </a:spcAft>
        <a:defRPr sz="4400">
          <a:solidFill>
            <a:schemeClr val="tx1"/>
          </a:solidFill>
          <a:latin typeface="Calibri" panose="020F0502020204030204" pitchFamily="34" charset="0"/>
        </a:defRPr>
      </a:lvl3pPr>
      <a:lvl4pPr algn="l" rtl="0" fontAlgn="base">
        <a:lnSpc>
          <a:spcPct val="90000"/>
        </a:lnSpc>
        <a:spcBef>
          <a:spcPct val="0"/>
        </a:spcBef>
        <a:spcAft>
          <a:spcPct val="0"/>
        </a:spcAft>
        <a:defRPr sz="4400">
          <a:solidFill>
            <a:schemeClr val="tx1"/>
          </a:solidFill>
          <a:latin typeface="Calibri" panose="020F0502020204030204" pitchFamily="34" charset="0"/>
        </a:defRPr>
      </a:lvl4pPr>
      <a:lvl5pPr algn="l" rtl="0" fontAlgn="base">
        <a:lnSpc>
          <a:spcPct val="90000"/>
        </a:lnSpc>
        <a:spcBef>
          <a:spcPct val="0"/>
        </a:spcBef>
        <a:spcAft>
          <a:spcPct val="0"/>
        </a:spcAft>
        <a:defRPr sz="4400">
          <a:solidFill>
            <a:schemeClr val="tx1"/>
          </a:solidFill>
          <a:latin typeface="Calibri" panose="020F0502020204030204" pitchFamily="34" charset="0"/>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378143" y="428168"/>
            <a:ext cx="6806565" cy="1781969"/>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378143" y="2494757"/>
            <a:ext cx="6806565" cy="7056102"/>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5420043" y="9909727"/>
            <a:ext cx="1764665" cy="569240"/>
          </a:xfrm>
          <a:prstGeom prst="rect">
            <a:avLst/>
          </a:prstGeom>
        </p:spPr>
        <p:txBody>
          <a:bodyPr vert="horz" lIns="91440" tIns="45720" rIns="91440" bIns="45720" rtlCol="1" anchor="ctr"/>
          <a:lstStyle>
            <a:lvl1pPr algn="r">
              <a:defRPr sz="993">
                <a:solidFill>
                  <a:schemeClr val="tx1">
                    <a:tint val="75000"/>
                  </a:schemeClr>
                </a:solidFill>
              </a:defRPr>
            </a:lvl1pPr>
          </a:lstStyle>
          <a:p>
            <a:pPr rtl="1" eaLnBrk="1" fontAlgn="auto" hangingPunct="1">
              <a:spcBef>
                <a:spcPts val="0"/>
              </a:spcBef>
              <a:spcAft>
                <a:spcPts val="0"/>
              </a:spcAft>
            </a:pPr>
            <a:fld id="{C6430DBB-9FD5-43E7-88F1-55A569E9525E}" type="datetimeFigureOut">
              <a:rPr lang="nl-BE" smtClean="0">
                <a:solidFill>
                  <a:prstClr val="black">
                    <a:tint val="75000"/>
                  </a:prstClr>
                </a:solidFill>
                <a:latin typeface="Calibri"/>
              </a:rPr>
              <a:pPr rtl="1" eaLnBrk="1" fontAlgn="auto" hangingPunct="1">
                <a:spcBef>
                  <a:spcPts val="0"/>
                </a:spcBef>
                <a:spcAft>
                  <a:spcPts val="0"/>
                </a:spcAft>
              </a:pPr>
              <a:t>17/11/2018</a:t>
            </a:fld>
            <a:endParaRPr lang="nl-BE">
              <a:solidFill>
                <a:prstClr val="black">
                  <a:tint val="75000"/>
                </a:prstClr>
              </a:solidFill>
              <a:latin typeface="Calibri"/>
            </a:endParaRPr>
          </a:p>
        </p:txBody>
      </p:sp>
      <p:sp>
        <p:nvSpPr>
          <p:cNvPr id="5" name="عنصر نائب للتذييل 4"/>
          <p:cNvSpPr>
            <a:spLocks noGrp="1"/>
          </p:cNvSpPr>
          <p:nvPr>
            <p:ph type="ftr" sz="quarter" idx="3"/>
          </p:nvPr>
        </p:nvSpPr>
        <p:spPr>
          <a:xfrm>
            <a:off x="2583974" y="9909727"/>
            <a:ext cx="2394903" cy="569240"/>
          </a:xfrm>
          <a:prstGeom prst="rect">
            <a:avLst/>
          </a:prstGeom>
        </p:spPr>
        <p:txBody>
          <a:bodyPr vert="horz" lIns="91440" tIns="45720" rIns="91440" bIns="45720" rtlCol="1" anchor="ctr"/>
          <a:lstStyle>
            <a:lvl1pPr algn="ctr">
              <a:defRPr sz="993">
                <a:solidFill>
                  <a:schemeClr val="tx1">
                    <a:tint val="75000"/>
                  </a:schemeClr>
                </a:solidFill>
              </a:defRPr>
            </a:lvl1pPr>
          </a:lstStyle>
          <a:p>
            <a:pPr rtl="1" eaLnBrk="1" fontAlgn="auto" hangingPunct="1">
              <a:spcBef>
                <a:spcPts val="0"/>
              </a:spcBef>
              <a:spcAft>
                <a:spcPts val="0"/>
              </a:spcAft>
            </a:pPr>
            <a:endParaRPr lang="nl-BE">
              <a:solidFill>
                <a:prstClr val="black">
                  <a:tint val="75000"/>
                </a:prstClr>
              </a:solidFill>
              <a:latin typeface="Calibri"/>
            </a:endParaRPr>
          </a:p>
        </p:txBody>
      </p:sp>
      <p:sp>
        <p:nvSpPr>
          <p:cNvPr id="6" name="عنصر نائب لرقم الشريحة 5"/>
          <p:cNvSpPr>
            <a:spLocks noGrp="1"/>
          </p:cNvSpPr>
          <p:nvPr>
            <p:ph type="sldNum" sz="quarter" idx="4"/>
          </p:nvPr>
        </p:nvSpPr>
        <p:spPr>
          <a:xfrm>
            <a:off x="378143" y="9909727"/>
            <a:ext cx="1764665" cy="569240"/>
          </a:xfrm>
          <a:prstGeom prst="rect">
            <a:avLst/>
          </a:prstGeom>
        </p:spPr>
        <p:txBody>
          <a:bodyPr vert="horz" lIns="91440" tIns="45720" rIns="91440" bIns="45720" rtlCol="1" anchor="ctr"/>
          <a:lstStyle>
            <a:lvl1pPr algn="l">
              <a:defRPr sz="993">
                <a:solidFill>
                  <a:schemeClr val="tx1">
                    <a:tint val="75000"/>
                  </a:schemeClr>
                </a:solidFill>
              </a:defRPr>
            </a:lvl1pPr>
          </a:lstStyle>
          <a:p>
            <a:pPr rtl="1" eaLnBrk="1" fontAlgn="auto" hangingPunct="1">
              <a:spcBef>
                <a:spcPts val="0"/>
              </a:spcBef>
              <a:spcAft>
                <a:spcPts val="0"/>
              </a:spcAft>
            </a:pPr>
            <a:fld id="{EE336665-E7E9-4861-9ADF-F11A47CBAD79}" type="slidenum">
              <a:rPr lang="nl-BE" smtClean="0">
                <a:solidFill>
                  <a:prstClr val="black">
                    <a:tint val="75000"/>
                  </a:prstClr>
                </a:solidFill>
                <a:latin typeface="Calibri"/>
              </a:rPr>
              <a:pPr rtl="1" eaLnBrk="1" fontAlgn="auto" hangingPunct="1">
                <a:spcBef>
                  <a:spcPts val="0"/>
                </a:spcBef>
                <a:spcAft>
                  <a:spcPts val="0"/>
                </a:spcAft>
              </a:pPr>
              <a:t>‹#›</a:t>
            </a:fld>
            <a:endParaRPr lang="nl-BE">
              <a:solidFill>
                <a:prstClr val="black">
                  <a:tint val="75000"/>
                </a:prstClr>
              </a:solidFill>
              <a:latin typeface="Calibri"/>
            </a:endParaRPr>
          </a:p>
        </p:txBody>
      </p:sp>
    </p:spTree>
    <p:extLst>
      <p:ext uri="{BB962C8B-B14F-4D97-AF65-F5344CB8AC3E}">
        <p14:creationId xmlns:p14="http://schemas.microsoft.com/office/powerpoint/2010/main" val="45493717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756300" rtl="1" eaLnBrk="1" latinLnBrk="0" hangingPunct="1">
        <a:spcBef>
          <a:spcPct val="0"/>
        </a:spcBef>
        <a:buNone/>
        <a:defRPr sz="3639" kern="1200">
          <a:solidFill>
            <a:schemeClr val="tx1"/>
          </a:solidFill>
          <a:latin typeface="+mj-lt"/>
          <a:ea typeface="+mj-ea"/>
          <a:cs typeface="+mj-cs"/>
        </a:defRPr>
      </a:lvl1pPr>
    </p:titleStyle>
    <p:bodyStyle>
      <a:lvl1pPr marL="283613" indent="-283613" algn="r" defTabSz="756300" rtl="1" eaLnBrk="1" latinLnBrk="0" hangingPunct="1">
        <a:spcBef>
          <a:spcPct val="20000"/>
        </a:spcBef>
        <a:buFont typeface="Arial" pitchFamily="34" charset="0"/>
        <a:buChar char="•"/>
        <a:defRPr sz="2647" kern="1200">
          <a:solidFill>
            <a:schemeClr val="tx1"/>
          </a:solidFill>
          <a:latin typeface="+mn-lt"/>
          <a:ea typeface="+mn-ea"/>
          <a:cs typeface="+mn-cs"/>
        </a:defRPr>
      </a:lvl1pPr>
      <a:lvl2pPr marL="614494" indent="-236344" algn="r" defTabSz="756300" rtl="1" eaLnBrk="1" latinLnBrk="0" hangingPunct="1">
        <a:spcBef>
          <a:spcPct val="20000"/>
        </a:spcBef>
        <a:buFont typeface="Arial" pitchFamily="34" charset="0"/>
        <a:buChar char="–"/>
        <a:defRPr sz="2316" kern="1200">
          <a:solidFill>
            <a:schemeClr val="tx1"/>
          </a:solidFill>
          <a:latin typeface="+mn-lt"/>
          <a:ea typeface="+mn-ea"/>
          <a:cs typeface="+mn-cs"/>
        </a:defRPr>
      </a:lvl2pPr>
      <a:lvl3pPr marL="945375" indent="-189075" algn="r" defTabSz="756300" rtl="1" eaLnBrk="1" latinLnBrk="0" hangingPunct="1">
        <a:spcBef>
          <a:spcPct val="20000"/>
        </a:spcBef>
        <a:buFont typeface="Arial" pitchFamily="34" charset="0"/>
        <a:buChar char="•"/>
        <a:defRPr sz="1985" kern="1200">
          <a:solidFill>
            <a:schemeClr val="tx1"/>
          </a:solidFill>
          <a:latin typeface="+mn-lt"/>
          <a:ea typeface="+mn-ea"/>
          <a:cs typeface="+mn-cs"/>
        </a:defRPr>
      </a:lvl3pPr>
      <a:lvl4pPr marL="1323525" indent="-189075" algn="r" defTabSz="756300" rtl="1" eaLnBrk="1" latinLnBrk="0" hangingPunct="1">
        <a:spcBef>
          <a:spcPct val="20000"/>
        </a:spcBef>
        <a:buFont typeface="Arial" pitchFamily="34" charset="0"/>
        <a:buChar char="–"/>
        <a:defRPr sz="1654" kern="1200">
          <a:solidFill>
            <a:schemeClr val="tx1"/>
          </a:solidFill>
          <a:latin typeface="+mn-lt"/>
          <a:ea typeface="+mn-ea"/>
          <a:cs typeface="+mn-cs"/>
        </a:defRPr>
      </a:lvl4pPr>
      <a:lvl5pPr marL="1701676" indent="-189075" algn="r" defTabSz="756300" rtl="1" eaLnBrk="1" latinLnBrk="0" hangingPunct="1">
        <a:spcBef>
          <a:spcPct val="20000"/>
        </a:spcBef>
        <a:buFont typeface="Arial" pitchFamily="34" charset="0"/>
        <a:buChar char="»"/>
        <a:defRPr sz="1654" kern="1200">
          <a:solidFill>
            <a:schemeClr val="tx1"/>
          </a:solidFill>
          <a:latin typeface="+mn-lt"/>
          <a:ea typeface="+mn-ea"/>
          <a:cs typeface="+mn-cs"/>
        </a:defRPr>
      </a:lvl5pPr>
      <a:lvl6pPr marL="2079826" indent="-189075" algn="r" defTabSz="756300" rtl="1" eaLnBrk="1" latinLnBrk="0" hangingPunct="1">
        <a:spcBef>
          <a:spcPct val="20000"/>
        </a:spcBef>
        <a:buFont typeface="Arial" pitchFamily="34" charset="0"/>
        <a:buChar char="•"/>
        <a:defRPr sz="1654" kern="1200">
          <a:solidFill>
            <a:schemeClr val="tx1"/>
          </a:solidFill>
          <a:latin typeface="+mn-lt"/>
          <a:ea typeface="+mn-ea"/>
          <a:cs typeface="+mn-cs"/>
        </a:defRPr>
      </a:lvl6pPr>
      <a:lvl7pPr marL="2457976" indent="-189075" algn="r" defTabSz="756300" rtl="1" eaLnBrk="1" latinLnBrk="0" hangingPunct="1">
        <a:spcBef>
          <a:spcPct val="20000"/>
        </a:spcBef>
        <a:buFont typeface="Arial" pitchFamily="34" charset="0"/>
        <a:buChar char="•"/>
        <a:defRPr sz="1654" kern="1200">
          <a:solidFill>
            <a:schemeClr val="tx1"/>
          </a:solidFill>
          <a:latin typeface="+mn-lt"/>
          <a:ea typeface="+mn-ea"/>
          <a:cs typeface="+mn-cs"/>
        </a:defRPr>
      </a:lvl7pPr>
      <a:lvl8pPr marL="2836126" indent="-189075" algn="r" defTabSz="756300" rtl="1" eaLnBrk="1" latinLnBrk="0" hangingPunct="1">
        <a:spcBef>
          <a:spcPct val="20000"/>
        </a:spcBef>
        <a:buFont typeface="Arial" pitchFamily="34" charset="0"/>
        <a:buChar char="•"/>
        <a:defRPr sz="1654" kern="1200">
          <a:solidFill>
            <a:schemeClr val="tx1"/>
          </a:solidFill>
          <a:latin typeface="+mn-lt"/>
          <a:ea typeface="+mn-ea"/>
          <a:cs typeface="+mn-cs"/>
        </a:defRPr>
      </a:lvl8pPr>
      <a:lvl9pPr marL="3214276" indent="-189075" algn="r" defTabSz="756300" rtl="1" eaLnBrk="1" latinLnBrk="0" hangingPunct="1">
        <a:spcBef>
          <a:spcPct val="20000"/>
        </a:spcBef>
        <a:buFont typeface="Arial" pitchFamily="34" charset="0"/>
        <a:buChar char="•"/>
        <a:defRPr sz="1654" kern="1200">
          <a:solidFill>
            <a:schemeClr val="tx1"/>
          </a:solidFill>
          <a:latin typeface="+mn-lt"/>
          <a:ea typeface="+mn-ea"/>
          <a:cs typeface="+mn-cs"/>
        </a:defRPr>
      </a:lvl9pPr>
    </p:bodyStyle>
    <p:otherStyle>
      <a:defPPr>
        <a:defRPr lang="ar-IQ"/>
      </a:defPPr>
      <a:lvl1pPr marL="0" algn="r" defTabSz="756300" rtl="1" eaLnBrk="1" latinLnBrk="0" hangingPunct="1">
        <a:defRPr sz="1489" kern="1200">
          <a:solidFill>
            <a:schemeClr val="tx1"/>
          </a:solidFill>
          <a:latin typeface="+mn-lt"/>
          <a:ea typeface="+mn-ea"/>
          <a:cs typeface="+mn-cs"/>
        </a:defRPr>
      </a:lvl1pPr>
      <a:lvl2pPr marL="378150" algn="r" defTabSz="756300" rtl="1" eaLnBrk="1" latinLnBrk="0" hangingPunct="1">
        <a:defRPr sz="1489" kern="1200">
          <a:solidFill>
            <a:schemeClr val="tx1"/>
          </a:solidFill>
          <a:latin typeface="+mn-lt"/>
          <a:ea typeface="+mn-ea"/>
          <a:cs typeface="+mn-cs"/>
        </a:defRPr>
      </a:lvl2pPr>
      <a:lvl3pPr marL="756300" algn="r" defTabSz="756300" rtl="1" eaLnBrk="1" latinLnBrk="0" hangingPunct="1">
        <a:defRPr sz="1489" kern="1200">
          <a:solidFill>
            <a:schemeClr val="tx1"/>
          </a:solidFill>
          <a:latin typeface="+mn-lt"/>
          <a:ea typeface="+mn-ea"/>
          <a:cs typeface="+mn-cs"/>
        </a:defRPr>
      </a:lvl3pPr>
      <a:lvl4pPr marL="1134450" algn="r" defTabSz="756300" rtl="1" eaLnBrk="1" latinLnBrk="0" hangingPunct="1">
        <a:defRPr sz="1489" kern="1200">
          <a:solidFill>
            <a:schemeClr val="tx1"/>
          </a:solidFill>
          <a:latin typeface="+mn-lt"/>
          <a:ea typeface="+mn-ea"/>
          <a:cs typeface="+mn-cs"/>
        </a:defRPr>
      </a:lvl4pPr>
      <a:lvl5pPr marL="1512600" algn="r" defTabSz="756300" rtl="1" eaLnBrk="1" latinLnBrk="0" hangingPunct="1">
        <a:defRPr sz="1489" kern="1200">
          <a:solidFill>
            <a:schemeClr val="tx1"/>
          </a:solidFill>
          <a:latin typeface="+mn-lt"/>
          <a:ea typeface="+mn-ea"/>
          <a:cs typeface="+mn-cs"/>
        </a:defRPr>
      </a:lvl5pPr>
      <a:lvl6pPr marL="1890751" algn="r" defTabSz="756300" rtl="1" eaLnBrk="1" latinLnBrk="0" hangingPunct="1">
        <a:defRPr sz="1489" kern="1200">
          <a:solidFill>
            <a:schemeClr val="tx1"/>
          </a:solidFill>
          <a:latin typeface="+mn-lt"/>
          <a:ea typeface="+mn-ea"/>
          <a:cs typeface="+mn-cs"/>
        </a:defRPr>
      </a:lvl6pPr>
      <a:lvl7pPr marL="2268901" algn="r" defTabSz="756300" rtl="1" eaLnBrk="1" latinLnBrk="0" hangingPunct="1">
        <a:defRPr sz="1489" kern="1200">
          <a:solidFill>
            <a:schemeClr val="tx1"/>
          </a:solidFill>
          <a:latin typeface="+mn-lt"/>
          <a:ea typeface="+mn-ea"/>
          <a:cs typeface="+mn-cs"/>
        </a:defRPr>
      </a:lvl7pPr>
      <a:lvl8pPr marL="2647051" algn="r" defTabSz="756300" rtl="1" eaLnBrk="1" latinLnBrk="0" hangingPunct="1">
        <a:defRPr sz="1489" kern="1200">
          <a:solidFill>
            <a:schemeClr val="tx1"/>
          </a:solidFill>
          <a:latin typeface="+mn-lt"/>
          <a:ea typeface="+mn-ea"/>
          <a:cs typeface="+mn-cs"/>
        </a:defRPr>
      </a:lvl8pPr>
      <a:lvl9pPr marL="3025201" algn="r" defTabSz="756300" rtl="1" eaLnBrk="1" latinLnBrk="0" hangingPunct="1">
        <a:defRPr sz="14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771" y="3492726"/>
            <a:ext cx="6924057" cy="2707352"/>
          </a:xfrm>
        </p:spPr>
        <p:txBody>
          <a:bodyPr>
            <a:normAutofit/>
          </a:bodyPr>
          <a:lstStyle/>
          <a:p>
            <a:pPr algn="ctr"/>
            <a:r>
              <a:rPr lang="ar-IQ" sz="4400" b="1" dirty="0">
                <a:solidFill>
                  <a:srgbClr val="000000"/>
                </a:solidFill>
                <a:latin typeface="Times New Roman"/>
              </a:rPr>
              <a:t/>
            </a:r>
            <a:br>
              <a:rPr lang="ar-IQ" sz="4400" b="1" dirty="0">
                <a:solidFill>
                  <a:srgbClr val="000000"/>
                </a:solidFill>
                <a:latin typeface="Times New Roman"/>
              </a:rPr>
            </a:br>
            <a:r>
              <a:rPr lang="en-US" sz="4400" b="1" dirty="0">
                <a:solidFill>
                  <a:srgbClr val="000000"/>
                </a:solidFill>
                <a:latin typeface="Times New Roman"/>
              </a:rPr>
              <a:t> General Chemistry </a:t>
            </a:r>
            <a:r>
              <a:rPr lang="en-US" sz="4400" b="1" dirty="0" smtClean="0">
                <a:solidFill>
                  <a:srgbClr val="000000"/>
                </a:solidFill>
                <a:latin typeface="Times New Roman"/>
              </a:rPr>
              <a:t>Labs</a:t>
            </a:r>
            <a:endParaRPr lang="ar-IQ" sz="4400" b="1" dirty="0">
              <a:latin typeface="Berlin Sans FB" pitchFamily="34" charset="0"/>
            </a:endParaRPr>
          </a:p>
        </p:txBody>
      </p:sp>
      <p:sp>
        <p:nvSpPr>
          <p:cNvPr id="3" name="Subtitle 2"/>
          <p:cNvSpPr>
            <a:spLocks noGrp="1"/>
          </p:cNvSpPr>
          <p:nvPr>
            <p:ph type="subTitle" idx="1"/>
          </p:nvPr>
        </p:nvSpPr>
        <p:spPr>
          <a:xfrm>
            <a:off x="926986" y="7708106"/>
            <a:ext cx="5922611" cy="1100372"/>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dirty="0">
                <a:solidFill>
                  <a:schemeClr val="bg1"/>
                </a:solidFill>
                <a:latin typeface="Berlin Sans FB" pitchFamily="34" charset="0"/>
                <a:cs typeface="+mj-cs"/>
              </a:rPr>
              <a:t>Dr. Mohammed A. B. Abdul </a:t>
            </a:r>
            <a:r>
              <a:rPr lang="en-US" dirty="0" err="1">
                <a:solidFill>
                  <a:schemeClr val="bg1"/>
                </a:solidFill>
                <a:latin typeface="Berlin Sans FB" pitchFamily="34" charset="0"/>
                <a:cs typeface="+mj-cs"/>
              </a:rPr>
              <a:t>Jabar</a:t>
            </a:r>
            <a:endParaRPr lang="en-US" dirty="0">
              <a:solidFill>
                <a:schemeClr val="bg1"/>
              </a:solidFill>
              <a:latin typeface="Berlin Sans FB" pitchFamily="34" charset="0"/>
              <a:cs typeface="+mj-cs"/>
            </a:endParaRPr>
          </a:p>
          <a:p>
            <a:pPr algn="ctr"/>
            <a:r>
              <a:rPr lang="en-US" dirty="0" err="1">
                <a:solidFill>
                  <a:schemeClr val="bg1"/>
                </a:solidFill>
                <a:latin typeface="Berlin Sans FB" pitchFamily="34" charset="0"/>
                <a:cs typeface="+mj-cs"/>
              </a:rPr>
              <a:t>Ph.D</a:t>
            </a:r>
            <a:r>
              <a:rPr lang="en-US" dirty="0">
                <a:solidFill>
                  <a:schemeClr val="bg1"/>
                </a:solidFill>
                <a:latin typeface="Berlin Sans FB" pitchFamily="34" charset="0"/>
                <a:cs typeface="+mj-cs"/>
              </a:rPr>
              <a:t> chemistry (Inorganic Chemistry)</a:t>
            </a:r>
            <a:endParaRPr lang="ar-IQ" dirty="0">
              <a:solidFill>
                <a:schemeClr val="bg1"/>
              </a:solidFill>
              <a:latin typeface="Berlin Sans FB" pitchFamily="34" charset="0"/>
              <a:cs typeface="+mj-cs"/>
            </a:endParaRPr>
          </a:p>
        </p:txBody>
      </p:sp>
      <p:pic>
        <p:nvPicPr>
          <p:cNvPr id="4" name="Picture 2" descr="صورة ذات صلة"/>
          <p:cNvPicPr>
            <a:picLocks noChangeAspect="1" noChangeArrowheads="1"/>
          </p:cNvPicPr>
          <p:nvPr/>
        </p:nvPicPr>
        <p:blipFill>
          <a:blip r:embed="rId2" cstate="print"/>
          <a:srcRect l="5206" r="4555"/>
          <a:stretch>
            <a:fillRect/>
          </a:stretch>
        </p:blipFill>
        <p:spPr bwMode="auto">
          <a:xfrm>
            <a:off x="5756079" y="469338"/>
            <a:ext cx="1323499" cy="1250324"/>
          </a:xfrm>
          <a:prstGeom prst="rect">
            <a:avLst/>
          </a:prstGeom>
          <a:noFill/>
        </p:spPr>
      </p:pic>
      <p:pic>
        <p:nvPicPr>
          <p:cNvPr id="5" name="Picture 1" descr="شعار العلو2م"/>
          <p:cNvPicPr>
            <a:picLocks noChangeAspect="1" noChangeArrowheads="1"/>
          </p:cNvPicPr>
          <p:nvPr/>
        </p:nvPicPr>
        <p:blipFill>
          <a:blip r:embed="rId3" cstate="print"/>
          <a:srcRect/>
          <a:stretch>
            <a:fillRect/>
          </a:stretch>
        </p:blipFill>
        <p:spPr bwMode="auto">
          <a:xfrm>
            <a:off x="321904" y="468973"/>
            <a:ext cx="1278466" cy="1256053"/>
          </a:xfrm>
          <a:prstGeom prst="rect">
            <a:avLst/>
          </a:prstGeom>
          <a:noFill/>
        </p:spPr>
      </p:pic>
      <p:sp>
        <p:nvSpPr>
          <p:cNvPr id="6" name="مستطيل 5"/>
          <p:cNvSpPr/>
          <p:nvPr/>
        </p:nvSpPr>
        <p:spPr>
          <a:xfrm>
            <a:off x="1647825" y="545306"/>
            <a:ext cx="4061951" cy="7032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eaLnBrk="1" hangingPunct="1"/>
            <a:r>
              <a:rPr lang="en-US" sz="1985"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Aharoni" pitchFamily="2" charset="-79"/>
                <a:ea typeface="Calibri" pitchFamily="34" charset="0"/>
                <a:cs typeface="+mj-cs"/>
              </a:rPr>
              <a:t>Al-</a:t>
            </a:r>
            <a:r>
              <a:rPr lang="en-US" sz="1985"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Aharoni" pitchFamily="2" charset="-79"/>
                <a:ea typeface="Calibri" pitchFamily="34" charset="0"/>
                <a:cs typeface="+mj-cs"/>
              </a:rPr>
              <a:t>Karkh</a:t>
            </a:r>
            <a:r>
              <a:rPr lang="en-US" sz="1985"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Aharoni" pitchFamily="2" charset="-79"/>
                <a:ea typeface="Calibri" pitchFamily="34" charset="0"/>
                <a:cs typeface="+mj-cs"/>
              </a:rPr>
              <a:t> University for Science</a:t>
            </a:r>
            <a:endParaRPr lang="en-US" sz="1985"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Arial" pitchFamily="34" charset="0"/>
              <a:cs typeface="+mj-cs"/>
            </a:endParaRPr>
          </a:p>
          <a:p>
            <a:pPr algn="ctr" rtl="1"/>
            <a:r>
              <a:rPr lang="en-US" sz="1985"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Aharoni" pitchFamily="2" charset="-79"/>
                <a:ea typeface="Calibri" pitchFamily="34" charset="0"/>
                <a:cs typeface="+mj-cs"/>
              </a:rPr>
              <a:t>Collage of Science</a:t>
            </a:r>
            <a:endParaRPr lang="en-US" sz="1985"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Arial" pitchFamily="34" charset="0"/>
              <a:cs typeface="+mj-cs"/>
            </a:endParaRPr>
          </a:p>
        </p:txBody>
      </p:sp>
    </p:spTree>
    <p:extLst>
      <p:ext uri="{BB962C8B-B14F-4D97-AF65-F5344CB8AC3E}">
        <p14:creationId xmlns:p14="http://schemas.microsoft.com/office/powerpoint/2010/main" val="2446302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1" y="670825"/>
            <a:ext cx="4063394" cy="499689"/>
          </a:xfrm>
          <a:prstGeom prst="rect">
            <a:avLst/>
          </a:prstGeom>
        </p:spPr>
        <p:txBody>
          <a:bodyPr wrap="square">
            <a:spAutoFit/>
          </a:bodyPr>
          <a:lstStyle/>
          <a:p>
            <a:pPr rtl="1" eaLnBrk="1" fontAlgn="auto" hangingPunct="1">
              <a:spcBef>
                <a:spcPts val="0"/>
              </a:spcBef>
              <a:spcAft>
                <a:spcPts val="0"/>
              </a:spcAft>
            </a:pPr>
            <a:r>
              <a:rPr lang="en-US" sz="2647" b="1" dirty="0">
                <a:solidFill>
                  <a:prstClr val="black"/>
                </a:solidFill>
                <a:latin typeface="Berlin Sans FB Demi" pitchFamily="34" charset="0"/>
              </a:rPr>
              <a:t>Syllabus </a:t>
            </a:r>
            <a:r>
              <a:rPr lang="en-US" sz="2647" b="1" dirty="0" smtClean="0">
                <a:solidFill>
                  <a:prstClr val="black"/>
                </a:solidFill>
                <a:latin typeface="Berlin Sans FB Demi" pitchFamily="34" charset="0"/>
              </a:rPr>
              <a:t>Labs Content</a:t>
            </a:r>
            <a:endParaRPr lang="en-US" sz="2647" b="1" dirty="0">
              <a:solidFill>
                <a:prstClr val="black"/>
              </a:solidFill>
              <a:latin typeface="Berlin Sans FB Dem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27187321"/>
              </p:ext>
            </p:extLst>
          </p:nvPr>
        </p:nvGraphicFramePr>
        <p:xfrm>
          <a:off x="453564" y="1432278"/>
          <a:ext cx="6680517" cy="7332726"/>
        </p:xfrm>
        <a:graphic>
          <a:graphicData uri="http://schemas.openxmlformats.org/drawingml/2006/table">
            <a:tbl>
              <a:tblPr rtl="1" firstRow="1" firstCol="1" bandRow="1">
                <a:tableStyleId>{616DA210-FB5B-4158-B5E0-FEB733F419BA}</a:tableStyleId>
              </a:tblPr>
              <a:tblGrid>
                <a:gridCol w="5530749"/>
                <a:gridCol w="1149768"/>
              </a:tblGrid>
              <a:tr h="453771">
                <a:tc>
                  <a:txBody>
                    <a:bodyPr/>
                    <a:lstStyle/>
                    <a:p>
                      <a:pPr marL="0" marR="0" algn="l" rtl="1">
                        <a:lnSpc>
                          <a:spcPct val="150000"/>
                        </a:lnSpc>
                        <a:spcBef>
                          <a:spcPts val="0"/>
                        </a:spcBef>
                        <a:spcAft>
                          <a:spcPts val="0"/>
                        </a:spcAft>
                      </a:pPr>
                      <a:r>
                        <a:rPr lang="en-US" sz="2000" dirty="0">
                          <a:effectLst/>
                        </a:rPr>
                        <a:t>Subject</a:t>
                      </a:r>
                      <a:endParaRPr lang="en-US" sz="2000" dirty="0">
                        <a:effectLst/>
                        <a:latin typeface="Calibri"/>
                        <a:ea typeface="Calibri"/>
                        <a:cs typeface="+mj-cs"/>
                      </a:endParaRPr>
                    </a:p>
                  </a:txBody>
                  <a:tcPr marL="47596" marR="47596"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marL="0" marR="0" algn="ctr" rtl="1">
                        <a:lnSpc>
                          <a:spcPct val="150000"/>
                        </a:lnSpc>
                        <a:spcBef>
                          <a:spcPts val="0"/>
                        </a:spcBef>
                        <a:spcAft>
                          <a:spcPts val="0"/>
                        </a:spcAft>
                      </a:pPr>
                      <a:r>
                        <a:rPr lang="en-US" sz="2000" dirty="0" smtClean="0">
                          <a:effectLst/>
                        </a:rPr>
                        <a:t>Lab.</a:t>
                      </a:r>
                      <a:r>
                        <a:rPr lang="en-US" sz="2000" baseline="0" dirty="0" smtClean="0">
                          <a:effectLst/>
                        </a:rPr>
                        <a:t> </a:t>
                      </a:r>
                      <a:r>
                        <a:rPr lang="en-US" sz="2000" dirty="0" smtClean="0">
                          <a:effectLst/>
                        </a:rPr>
                        <a:t>No</a:t>
                      </a:r>
                      <a:r>
                        <a:rPr lang="en-US" sz="2000" dirty="0">
                          <a:effectLst/>
                        </a:rPr>
                        <a:t>.</a:t>
                      </a:r>
                      <a:endParaRPr lang="en-US" sz="2000" dirty="0">
                        <a:effectLst/>
                        <a:latin typeface="Calibri"/>
                        <a:ea typeface="Calibri"/>
                        <a:cs typeface="+mj-cs"/>
                      </a:endParaRPr>
                    </a:p>
                  </a:txBody>
                  <a:tcPr marL="47596" marR="47596"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r>
              <a:tr h="340328">
                <a:tc>
                  <a:txBody>
                    <a:bodyPr/>
                    <a:lstStyle/>
                    <a:p>
                      <a:pPr marL="0" marR="0" algn="l" defTabSz="756300" rtl="1" eaLnBrk="1" latinLnBrk="0" hangingPunct="1">
                        <a:lnSpc>
                          <a:spcPct val="107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mn-lt"/>
                          <a:ea typeface="+mn-ea"/>
                          <a:cs typeface="+mn-cs"/>
                        </a:rPr>
                        <a:t>General safety rules for Laboratory</a:t>
                      </a:r>
                      <a:endParaRPr lang="en-US" sz="2000" b="1" kern="1200" dirty="0">
                        <a:solidFill>
                          <a:schemeClr val="tx1"/>
                        </a:solidFill>
                        <a:effectLst>
                          <a:outerShdw blurRad="38100" dist="38100" dir="2700000" algn="tl">
                            <a:srgbClr val="000000">
                              <a:alpha val="43137"/>
                            </a:srgbClr>
                          </a:outerShdw>
                        </a:effectLst>
                        <a:latin typeface="+mn-lt"/>
                        <a:ea typeface="+mn-ea"/>
                        <a:cs typeface="+mn-cs"/>
                      </a:endParaRPr>
                    </a:p>
                  </a:txBody>
                  <a:tcPr marL="47596" marR="47596" marT="0" marB="0">
                    <a:lnL w="38100" cap="flat" cmpd="sng" algn="ctr">
                      <a:solidFill>
                        <a:schemeClr val="tx1"/>
                      </a:solidFill>
                      <a:prstDash val="solid"/>
                      <a:round/>
                      <a:headEnd type="none" w="med" len="med"/>
                      <a:tailEnd type="none" w="med" len="med"/>
                    </a:lnL>
                  </a:tcPr>
                </a:tc>
                <a:tc>
                  <a:txBody>
                    <a:bodyPr/>
                    <a:lstStyle/>
                    <a:p>
                      <a:pPr marL="0" marR="0" algn="ctr" defTabSz="756300" rtl="1" eaLnBrk="1" latinLnBrk="0" hangingPunct="1">
                        <a:lnSpc>
                          <a:spcPct val="150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mn-lt"/>
                          <a:ea typeface="+mn-ea"/>
                          <a:cs typeface="+mn-cs"/>
                        </a:rPr>
                        <a:t>1</a:t>
                      </a:r>
                      <a:endParaRPr lang="en-US" sz="2000" b="1" kern="1200" dirty="0">
                        <a:solidFill>
                          <a:schemeClr val="tx1"/>
                        </a:solidFill>
                        <a:effectLst>
                          <a:outerShdw blurRad="38100" dist="38100" dir="2700000" algn="tl">
                            <a:srgbClr val="000000">
                              <a:alpha val="43137"/>
                            </a:srgbClr>
                          </a:outerShdw>
                        </a:effectLst>
                        <a:latin typeface="+mn-lt"/>
                        <a:ea typeface="+mn-ea"/>
                        <a:cs typeface="+mn-cs"/>
                      </a:endParaRPr>
                    </a:p>
                  </a:txBody>
                  <a:tcPr marL="47596" marR="47596" marT="0" marB="0">
                    <a:lnR w="38100" cap="flat" cmpd="sng" algn="ctr">
                      <a:solidFill>
                        <a:schemeClr val="tx1"/>
                      </a:solidFill>
                      <a:prstDash val="solid"/>
                      <a:round/>
                      <a:headEnd type="none" w="med" len="med"/>
                      <a:tailEnd type="none" w="med" len="med"/>
                    </a:lnR>
                  </a:tcPr>
                </a:tc>
              </a:tr>
              <a:tr h="340328">
                <a:tc>
                  <a:txBody>
                    <a:bodyPr/>
                    <a:lstStyle/>
                    <a:p>
                      <a:pPr marL="0" marR="0" algn="l" defTabSz="756300" rtl="1" eaLnBrk="1" latinLnBrk="0" hangingPunct="1">
                        <a:lnSpc>
                          <a:spcPct val="107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mn-lt"/>
                          <a:ea typeface="+mn-ea"/>
                          <a:cs typeface="+mn-cs"/>
                        </a:rPr>
                        <a:t>General Chemistry Equipment’s</a:t>
                      </a:r>
                      <a:endParaRPr lang="en-US" sz="2000" b="1" kern="1200" dirty="0">
                        <a:solidFill>
                          <a:schemeClr val="tx1"/>
                        </a:solidFill>
                        <a:effectLst>
                          <a:outerShdw blurRad="38100" dist="38100" dir="2700000" algn="tl">
                            <a:srgbClr val="000000">
                              <a:alpha val="43137"/>
                            </a:srgbClr>
                          </a:outerShdw>
                        </a:effectLst>
                        <a:latin typeface="+mn-lt"/>
                        <a:ea typeface="+mn-ea"/>
                        <a:cs typeface="+mn-cs"/>
                      </a:endParaRPr>
                    </a:p>
                  </a:txBody>
                  <a:tcPr marL="47596" marR="47596" marT="0" marB="0">
                    <a:lnL w="38100" cap="flat" cmpd="sng" algn="ctr">
                      <a:solidFill>
                        <a:schemeClr val="tx1"/>
                      </a:solidFill>
                      <a:prstDash val="solid"/>
                      <a:round/>
                      <a:headEnd type="none" w="med" len="med"/>
                      <a:tailEnd type="none" w="med" len="med"/>
                    </a:lnL>
                  </a:tcPr>
                </a:tc>
                <a:tc>
                  <a:txBody>
                    <a:bodyPr/>
                    <a:lstStyle/>
                    <a:p>
                      <a:pPr marL="0" marR="0" algn="ctr" defTabSz="756300" rtl="1" eaLnBrk="1" latinLnBrk="0" hangingPunct="1">
                        <a:lnSpc>
                          <a:spcPct val="150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mn-lt"/>
                          <a:ea typeface="+mn-ea"/>
                          <a:cs typeface="+mn-cs"/>
                        </a:rPr>
                        <a:t>2</a:t>
                      </a:r>
                      <a:endParaRPr lang="en-US" sz="2000" b="1" kern="1200" dirty="0">
                        <a:solidFill>
                          <a:schemeClr val="tx1"/>
                        </a:solidFill>
                        <a:effectLst>
                          <a:outerShdw blurRad="38100" dist="38100" dir="2700000" algn="tl">
                            <a:srgbClr val="000000">
                              <a:alpha val="43137"/>
                            </a:srgbClr>
                          </a:outerShdw>
                        </a:effectLst>
                        <a:latin typeface="+mn-lt"/>
                        <a:ea typeface="+mn-ea"/>
                        <a:cs typeface="+mn-cs"/>
                      </a:endParaRPr>
                    </a:p>
                  </a:txBody>
                  <a:tcPr marL="47596" marR="47596" marT="0" marB="0">
                    <a:lnR w="38100" cap="flat" cmpd="sng" algn="ctr">
                      <a:solidFill>
                        <a:schemeClr val="tx1"/>
                      </a:solidFill>
                      <a:prstDash val="solid"/>
                      <a:round/>
                      <a:headEnd type="none" w="med" len="med"/>
                      <a:tailEnd type="none" w="med" len="med"/>
                    </a:lnR>
                  </a:tcPr>
                </a:tc>
              </a:tr>
              <a:tr h="340328">
                <a:tc>
                  <a:txBody>
                    <a:bodyPr/>
                    <a:lstStyle/>
                    <a:p>
                      <a:pPr marL="0" marR="0" algn="l" defTabSz="756300" rtl="1" eaLnBrk="1" latinLnBrk="0" hangingPunct="1">
                        <a:lnSpc>
                          <a:spcPct val="107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mn-lt"/>
                          <a:ea typeface="+mn-ea"/>
                          <a:cs typeface="+mn-cs"/>
                        </a:rPr>
                        <a:t>Preparation of standard solution </a:t>
                      </a:r>
                      <a:endParaRPr lang="en-US" sz="2000" b="1" kern="1200" dirty="0">
                        <a:solidFill>
                          <a:schemeClr val="tx1"/>
                        </a:solidFill>
                        <a:effectLst>
                          <a:outerShdw blurRad="38100" dist="38100" dir="2700000" algn="tl">
                            <a:srgbClr val="000000">
                              <a:alpha val="43137"/>
                            </a:srgbClr>
                          </a:outerShdw>
                        </a:effectLst>
                        <a:latin typeface="+mn-lt"/>
                        <a:ea typeface="+mn-ea"/>
                        <a:cs typeface="+mn-cs"/>
                      </a:endParaRPr>
                    </a:p>
                  </a:txBody>
                  <a:tcPr marL="47596" marR="47596" marT="0" marB="0">
                    <a:lnL w="38100" cap="flat" cmpd="sng" algn="ctr">
                      <a:solidFill>
                        <a:schemeClr val="tx1"/>
                      </a:solidFill>
                      <a:prstDash val="solid"/>
                      <a:round/>
                      <a:headEnd type="none" w="med" len="med"/>
                      <a:tailEnd type="none" w="med" len="med"/>
                    </a:lnL>
                  </a:tcPr>
                </a:tc>
                <a:tc>
                  <a:txBody>
                    <a:bodyPr/>
                    <a:lstStyle/>
                    <a:p>
                      <a:pPr marL="0" marR="0" algn="ctr" defTabSz="756300" rtl="1" eaLnBrk="1" latinLnBrk="0" hangingPunct="1">
                        <a:lnSpc>
                          <a:spcPct val="150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mn-lt"/>
                          <a:ea typeface="+mn-ea"/>
                          <a:cs typeface="+mn-cs"/>
                        </a:rPr>
                        <a:t>3</a:t>
                      </a:r>
                      <a:endParaRPr lang="en-US" sz="2000" b="1" kern="1200" dirty="0">
                        <a:solidFill>
                          <a:schemeClr val="tx1"/>
                        </a:solidFill>
                        <a:effectLst>
                          <a:outerShdw blurRad="38100" dist="38100" dir="2700000" algn="tl">
                            <a:srgbClr val="000000">
                              <a:alpha val="43137"/>
                            </a:srgbClr>
                          </a:outerShdw>
                        </a:effectLst>
                        <a:latin typeface="+mn-lt"/>
                        <a:ea typeface="+mn-ea"/>
                        <a:cs typeface="+mn-cs"/>
                      </a:endParaRPr>
                    </a:p>
                  </a:txBody>
                  <a:tcPr marL="47596" marR="47596" marT="0" marB="0">
                    <a:lnR w="38100" cap="flat" cmpd="sng" algn="ctr">
                      <a:solidFill>
                        <a:schemeClr val="tx1"/>
                      </a:solidFill>
                      <a:prstDash val="solid"/>
                      <a:round/>
                      <a:headEnd type="none" w="med" len="med"/>
                      <a:tailEnd type="none" w="med" len="med"/>
                    </a:lnR>
                  </a:tcPr>
                </a:tc>
              </a:tr>
              <a:tr h="340328">
                <a:tc>
                  <a:txBody>
                    <a:bodyPr/>
                    <a:lstStyle/>
                    <a:p>
                      <a:pPr marL="0" marR="0" algn="l" defTabSz="756300" rtl="1" eaLnBrk="1" latinLnBrk="0" hangingPunct="1">
                        <a:lnSpc>
                          <a:spcPct val="107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mn-lt"/>
                          <a:ea typeface="+mn-ea"/>
                          <a:cs typeface="+mn-cs"/>
                        </a:rPr>
                        <a:t>Preparation of standard solution from liquid solutions</a:t>
                      </a:r>
                      <a:endParaRPr lang="en-US" sz="2000" b="1" kern="1200" dirty="0">
                        <a:solidFill>
                          <a:schemeClr val="tx1"/>
                        </a:solidFill>
                        <a:effectLst>
                          <a:outerShdw blurRad="38100" dist="38100" dir="2700000" algn="tl">
                            <a:srgbClr val="000000">
                              <a:alpha val="43137"/>
                            </a:srgbClr>
                          </a:outerShdw>
                        </a:effectLst>
                        <a:latin typeface="+mn-lt"/>
                        <a:ea typeface="+mn-ea"/>
                        <a:cs typeface="+mn-cs"/>
                      </a:endParaRPr>
                    </a:p>
                  </a:txBody>
                  <a:tcPr marL="47596" marR="47596" marT="0" marB="0">
                    <a:lnL w="38100" cap="flat" cmpd="sng" algn="ctr">
                      <a:solidFill>
                        <a:schemeClr val="tx1"/>
                      </a:solidFill>
                      <a:prstDash val="solid"/>
                      <a:round/>
                      <a:headEnd type="none" w="med" len="med"/>
                      <a:tailEnd type="none" w="med" len="med"/>
                    </a:lnL>
                  </a:tcPr>
                </a:tc>
                <a:tc>
                  <a:txBody>
                    <a:bodyPr/>
                    <a:lstStyle/>
                    <a:p>
                      <a:pPr marL="0" marR="0" algn="ctr" rtl="1">
                        <a:lnSpc>
                          <a:spcPct val="150000"/>
                        </a:lnSpc>
                        <a:spcBef>
                          <a:spcPts val="0"/>
                        </a:spcBef>
                        <a:spcAft>
                          <a:spcPts val="0"/>
                        </a:spcAft>
                      </a:pPr>
                      <a:r>
                        <a:rPr lang="en-US" sz="2000" b="1" dirty="0" smtClean="0">
                          <a:effectLst>
                            <a:outerShdw blurRad="38100" dist="38100" dir="2700000" algn="tl">
                              <a:srgbClr val="000000">
                                <a:alpha val="43137"/>
                              </a:srgbClr>
                            </a:outerShdw>
                          </a:effectLst>
                          <a:latin typeface="+mn-lt"/>
                          <a:ea typeface="+mn-ea"/>
                          <a:cs typeface="+mn-cs"/>
                        </a:rPr>
                        <a:t>4</a:t>
                      </a:r>
                      <a:endParaRPr lang="en-US" sz="2000" b="1" dirty="0">
                        <a:effectLst>
                          <a:outerShdw blurRad="38100" dist="38100" dir="2700000" algn="tl">
                            <a:srgbClr val="000000">
                              <a:alpha val="43137"/>
                            </a:srgbClr>
                          </a:outerShdw>
                        </a:effectLst>
                        <a:latin typeface="Calibri"/>
                        <a:ea typeface="Calibri"/>
                        <a:cs typeface="+mj-cs"/>
                      </a:endParaRPr>
                    </a:p>
                  </a:txBody>
                  <a:tcPr marL="47596" marR="47596" marT="0" marB="0">
                    <a:lnR w="38100" cap="flat" cmpd="sng" algn="ctr">
                      <a:solidFill>
                        <a:schemeClr val="tx1"/>
                      </a:solidFill>
                      <a:prstDash val="solid"/>
                      <a:round/>
                      <a:headEnd type="none" w="med" len="med"/>
                      <a:tailEnd type="none" w="med" len="med"/>
                    </a:lnR>
                  </a:tcPr>
                </a:tc>
              </a:tr>
              <a:tr h="340328">
                <a:tc>
                  <a:txBody>
                    <a:bodyPr/>
                    <a:lstStyle/>
                    <a:p>
                      <a:pPr marL="0" marR="0" algn="l" defTabSz="756300" rtl="1" eaLnBrk="1" latinLnBrk="0" hangingPunct="1">
                        <a:lnSpc>
                          <a:spcPct val="107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mn-lt"/>
                          <a:ea typeface="+mn-ea"/>
                          <a:cs typeface="+mn-cs"/>
                        </a:rPr>
                        <a:t>Titration Strong Acid with Strong Base</a:t>
                      </a:r>
                      <a:endParaRPr lang="en-US" sz="2000" b="1" kern="1200" dirty="0">
                        <a:solidFill>
                          <a:schemeClr val="tx1"/>
                        </a:solidFill>
                        <a:effectLst>
                          <a:outerShdw blurRad="38100" dist="38100" dir="2700000" algn="tl">
                            <a:srgbClr val="000000">
                              <a:alpha val="43137"/>
                            </a:srgbClr>
                          </a:outerShdw>
                        </a:effectLst>
                        <a:latin typeface="+mn-lt"/>
                        <a:ea typeface="+mn-ea"/>
                        <a:cs typeface="+mn-cs"/>
                      </a:endParaRPr>
                    </a:p>
                  </a:txBody>
                  <a:tcPr marL="47596" marR="47596" marT="0" marB="0">
                    <a:lnL w="38100" cap="flat" cmpd="sng" algn="ctr">
                      <a:solidFill>
                        <a:schemeClr val="tx1"/>
                      </a:solidFill>
                      <a:prstDash val="solid"/>
                      <a:round/>
                      <a:headEnd type="none" w="med" len="med"/>
                      <a:tailEnd type="none" w="med" len="med"/>
                    </a:lnL>
                  </a:tcPr>
                </a:tc>
                <a:tc>
                  <a:txBody>
                    <a:bodyPr/>
                    <a:lstStyle/>
                    <a:p>
                      <a:pPr marL="0" marR="0" algn="ctr" rtl="1">
                        <a:lnSpc>
                          <a:spcPct val="150000"/>
                        </a:lnSpc>
                        <a:spcBef>
                          <a:spcPts val="0"/>
                        </a:spcBef>
                        <a:spcAft>
                          <a:spcPts val="0"/>
                        </a:spcAft>
                      </a:pPr>
                      <a:r>
                        <a:rPr lang="en-US" sz="2000" b="1" dirty="0" smtClean="0">
                          <a:effectLst>
                            <a:outerShdw blurRad="38100" dist="38100" dir="2700000" algn="tl">
                              <a:srgbClr val="000000">
                                <a:alpha val="43137"/>
                              </a:srgbClr>
                            </a:outerShdw>
                          </a:effectLst>
                          <a:latin typeface="+mn-lt"/>
                          <a:ea typeface="+mn-ea"/>
                          <a:cs typeface="+mn-cs"/>
                        </a:rPr>
                        <a:t>5</a:t>
                      </a:r>
                      <a:endParaRPr lang="en-US" sz="2000" b="1" dirty="0">
                        <a:effectLst>
                          <a:outerShdw blurRad="38100" dist="38100" dir="2700000" algn="tl">
                            <a:srgbClr val="000000">
                              <a:alpha val="43137"/>
                            </a:srgbClr>
                          </a:outerShdw>
                        </a:effectLst>
                        <a:latin typeface="Calibri"/>
                        <a:ea typeface="Calibri"/>
                        <a:cs typeface="+mj-cs"/>
                      </a:endParaRPr>
                    </a:p>
                  </a:txBody>
                  <a:tcPr marL="47596" marR="47596" marT="0" marB="0">
                    <a:lnR w="38100" cap="flat" cmpd="sng" algn="ctr">
                      <a:solidFill>
                        <a:schemeClr val="tx1"/>
                      </a:solidFill>
                      <a:prstDash val="solid"/>
                      <a:round/>
                      <a:headEnd type="none" w="med" len="med"/>
                      <a:tailEnd type="none" w="med" len="med"/>
                    </a:lnR>
                  </a:tcPr>
                </a:tc>
              </a:tr>
              <a:tr h="340328">
                <a:tc>
                  <a:txBody>
                    <a:bodyPr/>
                    <a:lstStyle/>
                    <a:p>
                      <a:pPr marL="0" marR="0" algn="l" defTabSz="756300" rtl="1" eaLnBrk="1" latinLnBrk="0" hangingPunct="1">
                        <a:lnSpc>
                          <a:spcPct val="107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mn-lt"/>
                          <a:ea typeface="+mn-ea"/>
                          <a:cs typeface="+mn-cs"/>
                        </a:rPr>
                        <a:t>Titrating Sodium Carbonate with Hydrochloric Acid</a:t>
                      </a:r>
                      <a:endParaRPr lang="en-US" sz="2000" b="1" kern="1200" dirty="0">
                        <a:solidFill>
                          <a:schemeClr val="tx1"/>
                        </a:solidFill>
                        <a:effectLst>
                          <a:outerShdw blurRad="38100" dist="38100" dir="2700000" algn="tl">
                            <a:srgbClr val="000000">
                              <a:alpha val="43137"/>
                            </a:srgbClr>
                          </a:outerShdw>
                        </a:effectLst>
                        <a:latin typeface="+mn-lt"/>
                        <a:ea typeface="+mn-ea"/>
                        <a:cs typeface="+mn-cs"/>
                      </a:endParaRPr>
                    </a:p>
                  </a:txBody>
                  <a:tcPr marL="47596" marR="47596" marT="0" marB="0">
                    <a:lnL w="38100" cap="flat" cmpd="sng" algn="ctr">
                      <a:solidFill>
                        <a:schemeClr val="tx1"/>
                      </a:solidFill>
                      <a:prstDash val="solid"/>
                      <a:round/>
                      <a:headEnd type="none" w="med" len="med"/>
                      <a:tailEnd type="none" w="med" len="med"/>
                    </a:lnL>
                  </a:tcPr>
                </a:tc>
                <a:tc>
                  <a:txBody>
                    <a:bodyPr/>
                    <a:lstStyle/>
                    <a:p>
                      <a:pPr marL="0" marR="0" algn="ctr" rtl="1">
                        <a:lnSpc>
                          <a:spcPct val="150000"/>
                        </a:lnSpc>
                        <a:spcBef>
                          <a:spcPts val="0"/>
                        </a:spcBef>
                        <a:spcAft>
                          <a:spcPts val="0"/>
                        </a:spcAft>
                      </a:pPr>
                      <a:r>
                        <a:rPr lang="en-US" sz="2000" b="1" dirty="0" smtClean="0">
                          <a:effectLst>
                            <a:outerShdw blurRad="38100" dist="38100" dir="2700000" algn="tl">
                              <a:srgbClr val="000000">
                                <a:alpha val="43137"/>
                              </a:srgbClr>
                            </a:outerShdw>
                          </a:effectLst>
                          <a:latin typeface="+mn-lt"/>
                          <a:ea typeface="+mn-ea"/>
                          <a:cs typeface="+mn-cs"/>
                        </a:rPr>
                        <a:t>6</a:t>
                      </a:r>
                      <a:endParaRPr lang="en-US" sz="2000" b="1" dirty="0">
                        <a:effectLst>
                          <a:outerShdw blurRad="38100" dist="38100" dir="2700000" algn="tl">
                            <a:srgbClr val="000000">
                              <a:alpha val="43137"/>
                            </a:srgbClr>
                          </a:outerShdw>
                        </a:effectLst>
                        <a:latin typeface="Calibri"/>
                        <a:ea typeface="Calibri"/>
                        <a:cs typeface="+mj-cs"/>
                      </a:endParaRPr>
                    </a:p>
                  </a:txBody>
                  <a:tcPr marL="47596" marR="47596" marT="0" marB="0">
                    <a:lnR w="38100" cap="flat" cmpd="sng" algn="ctr">
                      <a:solidFill>
                        <a:schemeClr val="tx1"/>
                      </a:solidFill>
                      <a:prstDash val="solid"/>
                      <a:round/>
                      <a:headEnd type="none" w="med" len="med"/>
                      <a:tailEnd type="none" w="med" len="med"/>
                    </a:lnR>
                  </a:tcPr>
                </a:tc>
              </a:tr>
              <a:tr h="340328">
                <a:tc>
                  <a:txBody>
                    <a:bodyPr/>
                    <a:lstStyle/>
                    <a:p>
                      <a:pPr marL="0" marR="0" algn="l" rtl="1">
                        <a:lnSpc>
                          <a:spcPct val="107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mn-lt"/>
                          <a:ea typeface="+mn-ea"/>
                          <a:cs typeface="+mn-cs"/>
                        </a:rPr>
                        <a:t>pH - metric Titration</a:t>
                      </a:r>
                      <a:endParaRPr lang="en-US" sz="2000" b="1" kern="1200" dirty="0">
                        <a:solidFill>
                          <a:schemeClr val="tx1"/>
                        </a:solidFill>
                        <a:effectLst>
                          <a:outerShdw blurRad="38100" dist="38100" dir="2700000" algn="tl">
                            <a:srgbClr val="000000">
                              <a:alpha val="43137"/>
                            </a:srgbClr>
                          </a:outerShdw>
                        </a:effectLst>
                        <a:latin typeface="+mn-lt"/>
                        <a:ea typeface="+mn-ea"/>
                        <a:cs typeface="+mn-cs"/>
                      </a:endParaRPr>
                    </a:p>
                  </a:txBody>
                  <a:tcPr marL="47596" marR="47596" marT="0" marB="0">
                    <a:lnL w="38100" cap="flat" cmpd="sng" algn="ctr">
                      <a:solidFill>
                        <a:schemeClr val="tx1"/>
                      </a:solidFill>
                      <a:prstDash val="solid"/>
                      <a:round/>
                      <a:headEnd type="none" w="med" len="med"/>
                      <a:tailEnd type="none" w="med" len="med"/>
                    </a:lnL>
                  </a:tcPr>
                </a:tc>
                <a:tc>
                  <a:txBody>
                    <a:bodyPr/>
                    <a:lstStyle/>
                    <a:p>
                      <a:pPr marL="0" marR="0" algn="ctr" rtl="1">
                        <a:lnSpc>
                          <a:spcPct val="150000"/>
                        </a:lnSpc>
                        <a:spcBef>
                          <a:spcPts val="0"/>
                        </a:spcBef>
                        <a:spcAft>
                          <a:spcPts val="0"/>
                        </a:spcAft>
                      </a:pPr>
                      <a:r>
                        <a:rPr lang="en-US" sz="2000" b="1" dirty="0" smtClean="0">
                          <a:effectLst>
                            <a:outerShdw blurRad="38100" dist="38100" dir="2700000" algn="tl">
                              <a:srgbClr val="000000">
                                <a:alpha val="43137"/>
                              </a:srgbClr>
                            </a:outerShdw>
                          </a:effectLst>
                          <a:latin typeface="+mn-lt"/>
                          <a:ea typeface="+mn-ea"/>
                          <a:cs typeface="+mn-cs"/>
                        </a:rPr>
                        <a:t>7</a:t>
                      </a:r>
                      <a:endParaRPr lang="en-US" sz="2000" b="1" dirty="0">
                        <a:effectLst>
                          <a:outerShdw blurRad="38100" dist="38100" dir="2700000" algn="tl">
                            <a:srgbClr val="000000">
                              <a:alpha val="43137"/>
                            </a:srgbClr>
                          </a:outerShdw>
                        </a:effectLst>
                        <a:latin typeface="Calibri"/>
                        <a:ea typeface="Calibri"/>
                        <a:cs typeface="+mj-cs"/>
                      </a:endParaRPr>
                    </a:p>
                  </a:txBody>
                  <a:tcPr marL="47596" marR="47596" marT="0" marB="0">
                    <a:lnR w="38100" cap="flat" cmpd="sng" algn="ctr">
                      <a:solidFill>
                        <a:schemeClr val="tx1"/>
                      </a:solidFill>
                      <a:prstDash val="solid"/>
                      <a:round/>
                      <a:headEnd type="none" w="med" len="med"/>
                      <a:tailEnd type="none" w="med" len="med"/>
                    </a:lnR>
                  </a:tcPr>
                </a:tc>
              </a:tr>
              <a:tr h="340328">
                <a:tc>
                  <a:txBody>
                    <a:bodyPr/>
                    <a:lstStyle/>
                    <a:p>
                      <a:pPr marL="0" marR="0" algn="l" rtl="1">
                        <a:lnSpc>
                          <a:spcPct val="107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mn-lt"/>
                          <a:ea typeface="+mn-ea"/>
                          <a:cs typeface="+mn-cs"/>
                        </a:rPr>
                        <a:t>Conductometric Titration of Strong Acid with Strong Base</a:t>
                      </a:r>
                      <a:endParaRPr lang="en-US" sz="2000" b="1" kern="1200" dirty="0">
                        <a:solidFill>
                          <a:schemeClr val="tx1"/>
                        </a:solidFill>
                        <a:effectLst>
                          <a:outerShdw blurRad="38100" dist="38100" dir="2700000" algn="tl">
                            <a:srgbClr val="000000">
                              <a:alpha val="43137"/>
                            </a:srgbClr>
                          </a:outerShdw>
                        </a:effectLst>
                        <a:latin typeface="+mn-lt"/>
                        <a:ea typeface="+mn-ea"/>
                        <a:cs typeface="+mn-cs"/>
                      </a:endParaRPr>
                    </a:p>
                  </a:txBody>
                  <a:tcPr marL="47596" marR="47596" marT="0" marB="0">
                    <a:lnL w="38100" cap="flat" cmpd="sng" algn="ctr">
                      <a:solidFill>
                        <a:schemeClr val="tx1"/>
                      </a:solidFill>
                      <a:prstDash val="solid"/>
                      <a:round/>
                      <a:headEnd type="none" w="med" len="med"/>
                      <a:tailEnd type="none" w="med" len="med"/>
                    </a:lnL>
                  </a:tcPr>
                </a:tc>
                <a:tc>
                  <a:txBody>
                    <a:bodyPr/>
                    <a:lstStyle/>
                    <a:p>
                      <a:pPr marL="0" marR="0" algn="ctr" rtl="1">
                        <a:lnSpc>
                          <a:spcPct val="150000"/>
                        </a:lnSpc>
                        <a:spcBef>
                          <a:spcPts val="0"/>
                        </a:spcBef>
                        <a:spcAft>
                          <a:spcPts val="0"/>
                        </a:spcAft>
                      </a:pPr>
                      <a:r>
                        <a:rPr lang="en-US" sz="2000" b="1" dirty="0" smtClean="0">
                          <a:effectLst>
                            <a:outerShdw blurRad="38100" dist="38100" dir="2700000" algn="tl">
                              <a:srgbClr val="000000">
                                <a:alpha val="43137"/>
                              </a:srgbClr>
                            </a:outerShdw>
                          </a:effectLst>
                          <a:latin typeface="+mn-lt"/>
                          <a:ea typeface="+mn-ea"/>
                          <a:cs typeface="+mn-cs"/>
                        </a:rPr>
                        <a:t>8</a:t>
                      </a:r>
                      <a:endParaRPr lang="en-US" sz="2000" b="1" dirty="0">
                        <a:effectLst>
                          <a:outerShdw blurRad="38100" dist="38100" dir="2700000" algn="tl">
                            <a:srgbClr val="000000">
                              <a:alpha val="43137"/>
                            </a:srgbClr>
                          </a:outerShdw>
                        </a:effectLst>
                        <a:latin typeface="Calibri"/>
                        <a:ea typeface="Calibri"/>
                        <a:cs typeface="+mj-cs"/>
                      </a:endParaRPr>
                    </a:p>
                  </a:txBody>
                  <a:tcPr marL="47596" marR="47596" marT="0" marB="0">
                    <a:lnR w="38100" cap="flat" cmpd="sng" algn="ctr">
                      <a:solidFill>
                        <a:schemeClr val="tx1"/>
                      </a:solidFill>
                      <a:prstDash val="solid"/>
                      <a:round/>
                      <a:headEnd type="none" w="med" len="med"/>
                      <a:tailEnd type="none" w="med" len="med"/>
                    </a:lnR>
                  </a:tcPr>
                </a:tc>
              </a:tr>
              <a:tr h="340328">
                <a:tc>
                  <a:txBody>
                    <a:bodyPr/>
                    <a:lstStyle/>
                    <a:p>
                      <a:pPr marL="0" marR="0" algn="l" rtl="1">
                        <a:lnSpc>
                          <a:spcPct val="107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mn-lt"/>
                          <a:ea typeface="+mn-ea"/>
                          <a:cs typeface="+mn-cs"/>
                        </a:rPr>
                        <a:t>Separation of I Group </a:t>
                      </a:r>
                      <a:r>
                        <a:rPr lang="en-US" sz="2000" b="1" kern="1200" dirty="0" err="1" smtClean="0">
                          <a:solidFill>
                            <a:schemeClr val="tx1"/>
                          </a:solidFill>
                          <a:effectLst>
                            <a:outerShdw blurRad="38100" dist="38100" dir="2700000" algn="tl">
                              <a:srgbClr val="000000">
                                <a:alpha val="43137"/>
                              </a:srgbClr>
                            </a:outerShdw>
                          </a:effectLst>
                          <a:latin typeface="+mn-lt"/>
                          <a:ea typeface="+mn-ea"/>
                          <a:cs typeface="+mn-cs"/>
                        </a:rPr>
                        <a:t>cations</a:t>
                      </a:r>
                      <a:r>
                        <a:rPr lang="en-US" sz="2000" b="1" kern="1200" dirty="0" smtClean="0">
                          <a:solidFill>
                            <a:schemeClr val="tx1"/>
                          </a:solidFill>
                          <a:effectLst>
                            <a:outerShdw blurRad="38100" dist="38100" dir="2700000" algn="tl">
                              <a:srgbClr val="000000">
                                <a:alpha val="43137"/>
                              </a:srgbClr>
                            </a:outerShdw>
                          </a:effectLst>
                          <a:latin typeface="+mn-lt"/>
                          <a:ea typeface="+mn-ea"/>
                          <a:cs typeface="+mn-cs"/>
                        </a:rPr>
                        <a:t> (Ag</a:t>
                      </a:r>
                      <a:r>
                        <a:rPr lang="en-US" sz="2000" b="1" kern="1200" baseline="30000" dirty="0" smtClean="0">
                          <a:solidFill>
                            <a:schemeClr val="tx1"/>
                          </a:solidFill>
                          <a:effectLst>
                            <a:outerShdw blurRad="38100" dist="38100" dir="2700000" algn="tl">
                              <a:srgbClr val="000000">
                                <a:alpha val="43137"/>
                              </a:srgbClr>
                            </a:outerShdw>
                          </a:effectLst>
                          <a:latin typeface="+mn-lt"/>
                          <a:ea typeface="+mn-ea"/>
                          <a:cs typeface="+mn-cs"/>
                        </a:rPr>
                        <a:t>+</a:t>
                      </a:r>
                      <a:r>
                        <a:rPr lang="en-US" sz="2000" b="1" kern="1200" dirty="0" smtClean="0">
                          <a:solidFill>
                            <a:schemeClr val="tx1"/>
                          </a:solidFill>
                          <a:effectLst>
                            <a:outerShdw blurRad="38100" dist="38100" dir="2700000" algn="tl">
                              <a:srgbClr val="000000">
                                <a:alpha val="43137"/>
                              </a:srgbClr>
                            </a:outerShdw>
                          </a:effectLst>
                          <a:latin typeface="+mn-lt"/>
                          <a:ea typeface="+mn-ea"/>
                          <a:cs typeface="+mn-cs"/>
                        </a:rPr>
                        <a:t>, Pb</a:t>
                      </a:r>
                      <a:r>
                        <a:rPr lang="en-US" sz="2000" b="1" kern="1200" baseline="30000" dirty="0" smtClean="0">
                          <a:solidFill>
                            <a:schemeClr val="tx1"/>
                          </a:solidFill>
                          <a:effectLst>
                            <a:outerShdw blurRad="38100" dist="38100" dir="2700000" algn="tl">
                              <a:srgbClr val="000000">
                                <a:alpha val="43137"/>
                              </a:srgbClr>
                            </a:outerShdw>
                          </a:effectLst>
                          <a:latin typeface="+mn-lt"/>
                          <a:ea typeface="+mn-ea"/>
                          <a:cs typeface="+mn-cs"/>
                        </a:rPr>
                        <a:t>2+</a:t>
                      </a:r>
                      <a:r>
                        <a:rPr lang="en-US" sz="2000" b="1" kern="1200" baseline="0" dirty="0" smtClean="0">
                          <a:solidFill>
                            <a:schemeClr val="tx1"/>
                          </a:solidFill>
                          <a:effectLst>
                            <a:outerShdw blurRad="38100" dist="38100" dir="2700000" algn="tl">
                              <a:srgbClr val="000000">
                                <a:alpha val="43137"/>
                              </a:srgbClr>
                            </a:outerShdw>
                          </a:effectLst>
                          <a:latin typeface="+mn-lt"/>
                          <a:ea typeface="+mn-ea"/>
                          <a:cs typeface="+mn-cs"/>
                        </a:rPr>
                        <a:t>, </a:t>
                      </a:r>
                      <a:r>
                        <a:rPr lang="en-US" sz="2000" b="1" kern="1200" dirty="0" smtClean="0">
                          <a:solidFill>
                            <a:schemeClr val="tx1"/>
                          </a:solidFill>
                          <a:effectLst>
                            <a:outerShdw blurRad="38100" dist="38100" dir="2700000" algn="tl">
                              <a:srgbClr val="000000">
                                <a:alpha val="43137"/>
                              </a:srgbClr>
                            </a:outerShdw>
                          </a:effectLst>
                          <a:latin typeface="+mn-lt"/>
                          <a:ea typeface="+mn-ea"/>
                          <a:cs typeface="+mn-cs"/>
                        </a:rPr>
                        <a:t>Hg</a:t>
                      </a:r>
                      <a:r>
                        <a:rPr lang="en-US" sz="2000" b="1" kern="1200" baseline="-25000" dirty="0" smtClean="0">
                          <a:solidFill>
                            <a:schemeClr val="tx1"/>
                          </a:solidFill>
                          <a:effectLst>
                            <a:outerShdw blurRad="38100" dist="38100" dir="2700000" algn="tl">
                              <a:srgbClr val="000000">
                                <a:alpha val="43137"/>
                              </a:srgbClr>
                            </a:outerShdw>
                          </a:effectLst>
                          <a:latin typeface="+mn-lt"/>
                          <a:ea typeface="+mn-ea"/>
                          <a:cs typeface="+mn-cs"/>
                        </a:rPr>
                        <a:t>2</a:t>
                      </a:r>
                      <a:r>
                        <a:rPr lang="en-US" sz="2000" b="1" kern="1200" baseline="30000" dirty="0" smtClean="0">
                          <a:solidFill>
                            <a:schemeClr val="tx1"/>
                          </a:solidFill>
                          <a:effectLst>
                            <a:outerShdw blurRad="38100" dist="38100" dir="2700000" algn="tl">
                              <a:srgbClr val="000000">
                                <a:alpha val="43137"/>
                              </a:srgbClr>
                            </a:outerShdw>
                          </a:effectLst>
                          <a:latin typeface="+mn-lt"/>
                          <a:ea typeface="+mn-ea"/>
                          <a:cs typeface="+mn-cs"/>
                        </a:rPr>
                        <a:t>2+</a:t>
                      </a:r>
                      <a:r>
                        <a:rPr lang="en-US" sz="2000" b="1" kern="1200" dirty="0" smtClean="0">
                          <a:solidFill>
                            <a:schemeClr val="tx1"/>
                          </a:solidFill>
                          <a:effectLst>
                            <a:outerShdw blurRad="38100" dist="38100" dir="2700000" algn="tl">
                              <a:srgbClr val="000000">
                                <a:alpha val="43137"/>
                              </a:srgbClr>
                            </a:outerShdw>
                          </a:effectLst>
                          <a:latin typeface="+mn-lt"/>
                          <a:ea typeface="+mn-ea"/>
                          <a:cs typeface="+mn-cs"/>
                        </a:rPr>
                        <a:t>)</a:t>
                      </a:r>
                      <a:endParaRPr lang="en-US" sz="2000" b="1" kern="1200" dirty="0">
                        <a:solidFill>
                          <a:schemeClr val="tx1"/>
                        </a:solidFill>
                        <a:effectLst>
                          <a:outerShdw blurRad="38100" dist="38100" dir="2700000" algn="tl">
                            <a:srgbClr val="000000">
                              <a:alpha val="43137"/>
                            </a:srgbClr>
                          </a:outerShdw>
                        </a:effectLst>
                        <a:latin typeface="+mn-lt"/>
                        <a:ea typeface="+mn-ea"/>
                        <a:cs typeface="+mn-cs"/>
                      </a:endParaRPr>
                    </a:p>
                  </a:txBody>
                  <a:tcPr marL="47596" marR="47596" marT="0" marB="0">
                    <a:lnL w="38100" cap="flat" cmpd="sng" algn="ctr">
                      <a:solidFill>
                        <a:schemeClr val="tx1"/>
                      </a:solidFill>
                      <a:prstDash val="solid"/>
                      <a:round/>
                      <a:headEnd type="none" w="med" len="med"/>
                      <a:tailEnd type="none" w="med" len="med"/>
                    </a:lnL>
                  </a:tcPr>
                </a:tc>
                <a:tc>
                  <a:txBody>
                    <a:bodyPr/>
                    <a:lstStyle/>
                    <a:p>
                      <a:pPr marL="0" marR="0" algn="ctr" rtl="1">
                        <a:lnSpc>
                          <a:spcPct val="150000"/>
                        </a:lnSpc>
                        <a:spcBef>
                          <a:spcPts val="0"/>
                        </a:spcBef>
                        <a:spcAft>
                          <a:spcPts val="0"/>
                        </a:spcAft>
                      </a:pPr>
                      <a:r>
                        <a:rPr lang="en-US" sz="2000" b="1" dirty="0" smtClean="0">
                          <a:effectLst>
                            <a:outerShdw blurRad="38100" dist="38100" dir="2700000" algn="tl">
                              <a:srgbClr val="000000">
                                <a:alpha val="43137"/>
                              </a:srgbClr>
                            </a:outerShdw>
                          </a:effectLst>
                          <a:latin typeface="Calibri"/>
                          <a:ea typeface="Calibri"/>
                          <a:cs typeface="+mj-cs"/>
                        </a:rPr>
                        <a:t>9</a:t>
                      </a:r>
                      <a:endParaRPr lang="en-US" sz="2000" b="1" dirty="0">
                        <a:effectLst>
                          <a:outerShdw blurRad="38100" dist="38100" dir="2700000" algn="tl">
                            <a:srgbClr val="000000">
                              <a:alpha val="43137"/>
                            </a:srgbClr>
                          </a:outerShdw>
                        </a:effectLst>
                        <a:latin typeface="Calibri"/>
                        <a:ea typeface="Calibri"/>
                        <a:cs typeface="+mj-cs"/>
                      </a:endParaRPr>
                    </a:p>
                  </a:txBody>
                  <a:tcPr marL="47596" marR="47596" marT="0" marB="0">
                    <a:lnR w="38100" cap="flat" cmpd="sng" algn="ctr">
                      <a:solidFill>
                        <a:schemeClr val="tx1"/>
                      </a:solidFill>
                      <a:prstDash val="solid"/>
                      <a:round/>
                      <a:headEnd type="none" w="med" len="med"/>
                      <a:tailEnd type="none" w="med" len="med"/>
                    </a:lnR>
                  </a:tcPr>
                </a:tc>
              </a:tr>
              <a:tr h="340328">
                <a:tc>
                  <a:txBody>
                    <a:bodyPr/>
                    <a:lstStyle/>
                    <a:p>
                      <a:pPr marL="0" marR="0" algn="l" rtl="1">
                        <a:lnSpc>
                          <a:spcPct val="107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mn-lt"/>
                          <a:ea typeface="+mn-ea"/>
                          <a:cs typeface="+mn-cs"/>
                        </a:rPr>
                        <a:t>Titration of Acetic Acid in Vinegar</a:t>
                      </a:r>
                      <a:endParaRPr lang="en-US" sz="2000" b="1" kern="1200" dirty="0">
                        <a:solidFill>
                          <a:schemeClr val="tx1"/>
                        </a:solidFill>
                        <a:effectLst>
                          <a:outerShdw blurRad="38100" dist="38100" dir="2700000" algn="tl">
                            <a:srgbClr val="000000">
                              <a:alpha val="43137"/>
                            </a:srgbClr>
                          </a:outerShdw>
                        </a:effectLst>
                        <a:latin typeface="+mn-lt"/>
                        <a:ea typeface="+mn-ea"/>
                        <a:cs typeface="+mn-cs"/>
                      </a:endParaRPr>
                    </a:p>
                  </a:txBody>
                  <a:tcPr marL="47596" marR="47596" marT="0" marB="0">
                    <a:lnL w="38100" cap="flat" cmpd="sng" algn="ctr">
                      <a:solidFill>
                        <a:schemeClr val="tx1"/>
                      </a:solidFill>
                      <a:prstDash val="solid"/>
                      <a:round/>
                      <a:headEnd type="none" w="med" len="med"/>
                      <a:tailEnd type="none" w="med" len="med"/>
                    </a:lnL>
                  </a:tcPr>
                </a:tc>
                <a:tc>
                  <a:txBody>
                    <a:bodyPr/>
                    <a:lstStyle/>
                    <a:p>
                      <a:pPr marL="0" marR="0" algn="ctr" rtl="1">
                        <a:lnSpc>
                          <a:spcPct val="150000"/>
                        </a:lnSpc>
                        <a:spcBef>
                          <a:spcPts val="0"/>
                        </a:spcBef>
                        <a:spcAft>
                          <a:spcPts val="0"/>
                        </a:spcAft>
                      </a:pPr>
                      <a:r>
                        <a:rPr lang="en-US" sz="2000" b="1" dirty="0" smtClean="0">
                          <a:effectLst>
                            <a:outerShdw blurRad="38100" dist="38100" dir="2700000" algn="tl">
                              <a:srgbClr val="000000">
                                <a:alpha val="43137"/>
                              </a:srgbClr>
                            </a:outerShdw>
                          </a:effectLst>
                          <a:latin typeface="Calibri"/>
                          <a:ea typeface="Calibri"/>
                          <a:cs typeface="+mj-cs"/>
                        </a:rPr>
                        <a:t>10</a:t>
                      </a:r>
                      <a:endParaRPr lang="en-US" sz="2000" b="1" dirty="0">
                        <a:effectLst>
                          <a:outerShdw blurRad="38100" dist="38100" dir="2700000" algn="tl">
                            <a:srgbClr val="000000">
                              <a:alpha val="43137"/>
                            </a:srgbClr>
                          </a:outerShdw>
                        </a:effectLst>
                        <a:latin typeface="Calibri"/>
                        <a:ea typeface="Calibri"/>
                        <a:cs typeface="+mj-cs"/>
                      </a:endParaRPr>
                    </a:p>
                  </a:txBody>
                  <a:tcPr marL="47596" marR="47596" marT="0" marB="0">
                    <a:lnR w="38100" cap="flat" cmpd="sng" algn="ctr">
                      <a:solidFill>
                        <a:schemeClr val="tx1"/>
                      </a:solidFill>
                      <a:prstDash val="solid"/>
                      <a:round/>
                      <a:headEnd type="none" w="med" len="med"/>
                      <a:tailEnd type="none" w="med" len="med"/>
                    </a:lnR>
                  </a:tcPr>
                </a:tc>
              </a:tr>
              <a:tr h="340328">
                <a:tc>
                  <a:txBody>
                    <a:bodyPr/>
                    <a:lstStyle/>
                    <a:p>
                      <a:pPr algn="l">
                        <a:lnSpc>
                          <a:spcPct val="115000"/>
                        </a:lnSpc>
                        <a:spcBef>
                          <a:spcPts val="120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mn-lt"/>
                          <a:ea typeface="+mn-ea"/>
                          <a:cs typeface="+mn-cs"/>
                        </a:rPr>
                        <a:t>Titration of a Mixture of Carbonate (CO</a:t>
                      </a:r>
                      <a:r>
                        <a:rPr lang="en-US" sz="2000" b="1" kern="1200" baseline="-25000" dirty="0" smtClean="0">
                          <a:solidFill>
                            <a:schemeClr val="tx1"/>
                          </a:solidFill>
                          <a:effectLst>
                            <a:outerShdw blurRad="38100" dist="38100" dir="2700000" algn="tl">
                              <a:srgbClr val="000000">
                                <a:alpha val="43137"/>
                              </a:srgbClr>
                            </a:outerShdw>
                          </a:effectLst>
                          <a:latin typeface="+mn-lt"/>
                          <a:ea typeface="+mn-ea"/>
                          <a:cs typeface="+mn-cs"/>
                        </a:rPr>
                        <a:t>3</a:t>
                      </a:r>
                      <a:r>
                        <a:rPr lang="en-US" sz="2000" b="1" kern="1200" baseline="30000" dirty="0" smtClean="0">
                          <a:solidFill>
                            <a:schemeClr val="tx1"/>
                          </a:solidFill>
                          <a:effectLst>
                            <a:outerShdw blurRad="38100" dist="38100" dir="2700000" algn="tl">
                              <a:srgbClr val="000000">
                                <a:alpha val="43137"/>
                              </a:srgbClr>
                            </a:outerShdw>
                          </a:effectLst>
                          <a:latin typeface="+mn-lt"/>
                          <a:ea typeface="+mn-ea"/>
                          <a:cs typeface="+mn-cs"/>
                        </a:rPr>
                        <a:t>2-</a:t>
                      </a:r>
                      <a:r>
                        <a:rPr lang="en-US" sz="2000" b="1" kern="1200" dirty="0" smtClean="0">
                          <a:solidFill>
                            <a:schemeClr val="tx1"/>
                          </a:solidFill>
                          <a:effectLst>
                            <a:outerShdw blurRad="38100" dist="38100" dir="2700000" algn="tl">
                              <a:srgbClr val="000000">
                                <a:alpha val="43137"/>
                              </a:srgbClr>
                            </a:outerShdw>
                          </a:effectLst>
                          <a:latin typeface="+mn-lt"/>
                          <a:ea typeface="+mn-ea"/>
                          <a:cs typeface="+mn-cs"/>
                        </a:rPr>
                        <a:t>) and Bicarbonate (NaHCO</a:t>
                      </a:r>
                      <a:r>
                        <a:rPr lang="en-US" sz="2000" b="1" kern="1200" baseline="-25000" dirty="0" smtClean="0">
                          <a:solidFill>
                            <a:schemeClr val="tx1"/>
                          </a:solidFill>
                          <a:effectLst>
                            <a:outerShdw blurRad="38100" dist="38100" dir="2700000" algn="tl">
                              <a:srgbClr val="000000">
                                <a:alpha val="43137"/>
                              </a:srgbClr>
                            </a:outerShdw>
                          </a:effectLst>
                          <a:latin typeface="+mn-lt"/>
                          <a:ea typeface="+mn-ea"/>
                          <a:cs typeface="+mn-cs"/>
                        </a:rPr>
                        <a:t>3</a:t>
                      </a:r>
                      <a:r>
                        <a:rPr lang="en-US" sz="2000" b="1" kern="1200" baseline="30000" dirty="0" smtClean="0">
                          <a:solidFill>
                            <a:schemeClr val="tx1"/>
                          </a:solidFill>
                          <a:effectLst>
                            <a:outerShdw blurRad="38100" dist="38100" dir="2700000" algn="tl">
                              <a:srgbClr val="000000">
                                <a:alpha val="43137"/>
                              </a:srgbClr>
                            </a:outerShdw>
                          </a:effectLst>
                          <a:latin typeface="+mn-lt"/>
                          <a:ea typeface="+mn-ea"/>
                          <a:cs typeface="+mn-cs"/>
                        </a:rPr>
                        <a:t>-</a:t>
                      </a:r>
                      <a:r>
                        <a:rPr lang="en-US" sz="2000" b="1" kern="1200" dirty="0" smtClean="0">
                          <a:solidFill>
                            <a:schemeClr val="tx1"/>
                          </a:solidFill>
                          <a:effectLst>
                            <a:outerShdw blurRad="38100" dist="38100" dir="2700000" algn="tl">
                              <a:srgbClr val="000000">
                                <a:alpha val="43137"/>
                              </a:srgbClr>
                            </a:outerShdw>
                          </a:effectLst>
                          <a:latin typeface="+mn-lt"/>
                          <a:ea typeface="+mn-ea"/>
                          <a:cs typeface="+mn-cs"/>
                        </a:rPr>
                        <a:t>)</a:t>
                      </a:r>
                      <a:endParaRPr lang="en-US" sz="2000" b="1" kern="1200" dirty="0">
                        <a:solidFill>
                          <a:schemeClr val="tx1"/>
                        </a:solidFill>
                        <a:effectLst>
                          <a:outerShdw blurRad="38100" dist="38100" dir="2700000" algn="tl">
                            <a:srgbClr val="000000">
                              <a:alpha val="43137"/>
                            </a:srgbClr>
                          </a:outerShdw>
                        </a:effectLst>
                        <a:latin typeface="+mn-lt"/>
                        <a:ea typeface="+mn-ea"/>
                        <a:cs typeface="+mn-cs"/>
                      </a:endParaRPr>
                    </a:p>
                  </a:txBody>
                  <a:tcPr marL="47596" marR="47596" marT="0" marB="0">
                    <a:lnL w="38100" cap="flat" cmpd="sng" algn="ctr">
                      <a:solidFill>
                        <a:schemeClr val="tx1"/>
                      </a:solidFill>
                      <a:prstDash val="solid"/>
                      <a:round/>
                      <a:headEnd type="none" w="med" len="med"/>
                      <a:tailEnd type="none" w="med" len="med"/>
                    </a:lnL>
                  </a:tcPr>
                </a:tc>
                <a:tc>
                  <a:txBody>
                    <a:bodyPr/>
                    <a:lstStyle/>
                    <a:p>
                      <a:pPr marL="0" marR="0" algn="ctr" rtl="1">
                        <a:lnSpc>
                          <a:spcPct val="150000"/>
                        </a:lnSpc>
                        <a:spcBef>
                          <a:spcPts val="0"/>
                        </a:spcBef>
                        <a:spcAft>
                          <a:spcPts val="0"/>
                        </a:spcAft>
                      </a:pPr>
                      <a:r>
                        <a:rPr lang="en-US" sz="2000" b="1" dirty="0" smtClean="0">
                          <a:effectLst>
                            <a:outerShdw blurRad="38100" dist="38100" dir="2700000" algn="tl">
                              <a:srgbClr val="000000">
                                <a:alpha val="43137"/>
                              </a:srgbClr>
                            </a:outerShdw>
                          </a:effectLst>
                        </a:rPr>
                        <a:t>11</a:t>
                      </a:r>
                      <a:endParaRPr lang="en-US" sz="2000" b="1" dirty="0">
                        <a:effectLst>
                          <a:outerShdw blurRad="38100" dist="38100" dir="2700000" algn="tl">
                            <a:srgbClr val="000000">
                              <a:alpha val="43137"/>
                            </a:srgbClr>
                          </a:outerShdw>
                        </a:effectLst>
                        <a:latin typeface="Calibri"/>
                        <a:ea typeface="Calibri"/>
                        <a:cs typeface="+mj-cs"/>
                      </a:endParaRPr>
                    </a:p>
                  </a:txBody>
                  <a:tcPr marL="47596" marR="47596" marT="0" marB="0">
                    <a:lnR w="38100" cap="flat" cmpd="sng" algn="ctr">
                      <a:solidFill>
                        <a:schemeClr val="tx1"/>
                      </a:solidFill>
                      <a:prstDash val="solid"/>
                      <a:round/>
                      <a:headEnd type="none" w="med" len="med"/>
                      <a:tailEnd type="none" w="med" len="med"/>
                    </a:lnR>
                  </a:tcPr>
                </a:tc>
              </a:tr>
              <a:tr h="340328">
                <a:tc>
                  <a:txBody>
                    <a:bodyPr/>
                    <a:lstStyle/>
                    <a:p>
                      <a:pPr algn="l"/>
                      <a:r>
                        <a:rPr lang="en-US" sz="2000" b="1" kern="1200" dirty="0" smtClean="0">
                          <a:solidFill>
                            <a:schemeClr val="tx1"/>
                          </a:solidFill>
                          <a:effectLst>
                            <a:outerShdw blurRad="38100" dist="38100" dir="2700000" algn="tl">
                              <a:srgbClr val="000000">
                                <a:alpha val="43137"/>
                              </a:srgbClr>
                            </a:outerShdw>
                          </a:effectLst>
                          <a:latin typeface="+mn-lt"/>
                          <a:ea typeface="+mn-ea"/>
                          <a:cs typeface="+mn-cs"/>
                        </a:rPr>
                        <a:t>Identification of Ketones and Aldehydes</a:t>
                      </a:r>
                      <a:endParaRPr lang="en-US" sz="2000" b="1" kern="1200" dirty="0" smtClean="0">
                        <a:solidFill>
                          <a:schemeClr val="tx1"/>
                        </a:solidFill>
                        <a:effectLst>
                          <a:outerShdw blurRad="38100" dist="38100" dir="2700000" algn="tl">
                            <a:srgbClr val="000000">
                              <a:alpha val="43137"/>
                            </a:srgbClr>
                          </a:outerShdw>
                        </a:effectLst>
                        <a:latin typeface="+mn-lt"/>
                        <a:ea typeface="+mn-ea"/>
                        <a:cs typeface="+mn-cs"/>
                      </a:endParaRPr>
                    </a:p>
                  </a:txBody>
                  <a:tcPr marL="47596" marR="47596" marT="0" marB="0">
                    <a:lnL w="38100" cap="flat" cmpd="sng" algn="ctr">
                      <a:solidFill>
                        <a:schemeClr val="tx1"/>
                      </a:solidFill>
                      <a:prstDash val="solid"/>
                      <a:round/>
                      <a:headEnd type="none" w="med" len="med"/>
                      <a:tailEnd type="none" w="med" len="med"/>
                    </a:lnL>
                  </a:tcPr>
                </a:tc>
                <a:tc>
                  <a:txBody>
                    <a:bodyPr/>
                    <a:lstStyle/>
                    <a:p>
                      <a:pPr marL="0" marR="0" algn="ctr" rtl="1">
                        <a:lnSpc>
                          <a:spcPct val="150000"/>
                        </a:lnSpc>
                        <a:spcBef>
                          <a:spcPts val="0"/>
                        </a:spcBef>
                        <a:spcAft>
                          <a:spcPts val="0"/>
                        </a:spcAft>
                      </a:pPr>
                      <a:r>
                        <a:rPr lang="en-US" sz="2000" b="1" dirty="0" smtClean="0">
                          <a:effectLst>
                            <a:outerShdw blurRad="38100" dist="38100" dir="2700000" algn="tl">
                              <a:srgbClr val="000000">
                                <a:alpha val="43137"/>
                              </a:srgbClr>
                            </a:outerShdw>
                          </a:effectLst>
                        </a:rPr>
                        <a:t>12</a:t>
                      </a:r>
                      <a:endParaRPr lang="en-US" sz="2000" b="1" dirty="0">
                        <a:effectLst>
                          <a:outerShdw blurRad="38100" dist="38100" dir="2700000" algn="tl">
                            <a:srgbClr val="000000">
                              <a:alpha val="43137"/>
                            </a:srgbClr>
                          </a:outerShdw>
                        </a:effectLst>
                        <a:latin typeface="Calibri"/>
                        <a:ea typeface="Calibri"/>
                        <a:cs typeface="+mj-cs"/>
                      </a:endParaRPr>
                    </a:p>
                  </a:txBody>
                  <a:tcPr marL="47596" marR="47596" marT="0" marB="0">
                    <a:lnR w="38100" cap="flat" cmpd="sng" algn="ctr">
                      <a:solidFill>
                        <a:schemeClr val="tx1"/>
                      </a:solidFill>
                      <a:prstDash val="solid"/>
                      <a:round/>
                      <a:headEnd type="none" w="med" len="med"/>
                      <a:tailEnd type="none" w="med" len="med"/>
                    </a:lnR>
                  </a:tcPr>
                </a:tc>
              </a:tr>
              <a:tr h="340328">
                <a:tc>
                  <a:txBody>
                    <a:bodyPr/>
                    <a:lstStyle/>
                    <a:p>
                      <a:pPr marL="0" marR="0" algn="l" rtl="1">
                        <a:lnSpc>
                          <a:spcPct val="107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mn-lt"/>
                          <a:ea typeface="+mn-ea"/>
                          <a:cs typeface="+mn-cs"/>
                        </a:rPr>
                        <a:t>Carbohydrates</a:t>
                      </a:r>
                      <a:endParaRPr lang="en-US" sz="2000" b="1" kern="1200" dirty="0">
                        <a:solidFill>
                          <a:schemeClr val="tx1"/>
                        </a:solidFill>
                        <a:effectLst>
                          <a:outerShdw blurRad="38100" dist="38100" dir="2700000" algn="tl">
                            <a:srgbClr val="000000">
                              <a:alpha val="43137"/>
                            </a:srgbClr>
                          </a:outerShdw>
                        </a:effectLst>
                        <a:latin typeface="+mn-lt"/>
                        <a:ea typeface="+mn-ea"/>
                        <a:cs typeface="+mn-cs"/>
                      </a:endParaRPr>
                    </a:p>
                  </a:txBody>
                  <a:tcPr marL="47596" marR="47596" marT="0" marB="0">
                    <a:lnL w="38100" cap="flat" cmpd="sng" algn="ctr">
                      <a:solidFill>
                        <a:schemeClr val="tx1"/>
                      </a:solidFill>
                      <a:prstDash val="solid"/>
                      <a:round/>
                      <a:headEnd type="none" w="med" len="med"/>
                      <a:tailEnd type="none" w="med" len="med"/>
                    </a:lnL>
                  </a:tcPr>
                </a:tc>
                <a:tc>
                  <a:txBody>
                    <a:bodyPr/>
                    <a:lstStyle/>
                    <a:p>
                      <a:pPr marL="0" marR="0" algn="ctr" rtl="1">
                        <a:lnSpc>
                          <a:spcPct val="150000"/>
                        </a:lnSpc>
                        <a:spcBef>
                          <a:spcPts val="0"/>
                        </a:spcBef>
                        <a:spcAft>
                          <a:spcPts val="0"/>
                        </a:spcAft>
                      </a:pPr>
                      <a:r>
                        <a:rPr lang="en-US" sz="2000" b="1" dirty="0" smtClean="0">
                          <a:effectLst>
                            <a:outerShdw blurRad="38100" dist="38100" dir="2700000" algn="tl">
                              <a:srgbClr val="000000">
                                <a:alpha val="43137"/>
                              </a:srgbClr>
                            </a:outerShdw>
                          </a:effectLst>
                        </a:rPr>
                        <a:t>13</a:t>
                      </a:r>
                      <a:endParaRPr lang="en-US" sz="2000" b="1" dirty="0">
                        <a:effectLst>
                          <a:outerShdw blurRad="38100" dist="38100" dir="2700000" algn="tl">
                            <a:srgbClr val="000000">
                              <a:alpha val="43137"/>
                            </a:srgbClr>
                          </a:outerShdw>
                        </a:effectLst>
                        <a:latin typeface="Calibri"/>
                        <a:ea typeface="Calibri"/>
                        <a:cs typeface="+mj-cs"/>
                      </a:endParaRPr>
                    </a:p>
                  </a:txBody>
                  <a:tcPr marL="47596" marR="47596" marT="0" marB="0">
                    <a:lnR w="38100" cap="flat" cmpd="sng" algn="ctr">
                      <a:solidFill>
                        <a:schemeClr val="tx1"/>
                      </a:solidFill>
                      <a:prstDash val="solid"/>
                      <a:round/>
                      <a:headEnd type="none" w="med" len="med"/>
                      <a:tailEnd type="none" w="med" len="med"/>
                    </a:lnR>
                  </a:tcPr>
                </a:tc>
              </a:tr>
              <a:tr h="340328">
                <a:tc>
                  <a:txBody>
                    <a:bodyPr/>
                    <a:lstStyle/>
                    <a:p>
                      <a:pPr marL="0" marR="0" algn="l" rtl="1">
                        <a:lnSpc>
                          <a:spcPct val="107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mn-lt"/>
                          <a:ea typeface="+mn-ea"/>
                          <a:cs typeface="+mn-cs"/>
                        </a:rPr>
                        <a:t>Silver nitrate titrations by (Mohr method)</a:t>
                      </a:r>
                      <a:endParaRPr lang="en-US" sz="2000" b="1" kern="1200" dirty="0">
                        <a:solidFill>
                          <a:schemeClr val="tx1"/>
                        </a:solidFill>
                        <a:effectLst>
                          <a:outerShdw blurRad="38100" dist="38100" dir="2700000" algn="tl">
                            <a:srgbClr val="000000">
                              <a:alpha val="43137"/>
                            </a:srgbClr>
                          </a:outerShdw>
                        </a:effectLst>
                        <a:latin typeface="+mn-lt"/>
                        <a:ea typeface="+mn-ea"/>
                        <a:cs typeface="+mn-cs"/>
                      </a:endParaRPr>
                    </a:p>
                  </a:txBody>
                  <a:tcPr marL="47596" marR="47596" marT="0" marB="0">
                    <a:lnL w="38100" cap="flat" cmpd="sng" algn="ctr">
                      <a:solidFill>
                        <a:schemeClr val="tx1"/>
                      </a:solidFill>
                      <a:prstDash val="solid"/>
                      <a:round/>
                      <a:headEnd type="none" w="med" len="med"/>
                      <a:tailEnd type="none" w="med" len="med"/>
                    </a:lnL>
                  </a:tcPr>
                </a:tc>
                <a:tc>
                  <a:txBody>
                    <a:bodyPr/>
                    <a:lstStyle/>
                    <a:p>
                      <a:pPr marL="0" marR="0" algn="ctr" rtl="1">
                        <a:lnSpc>
                          <a:spcPct val="150000"/>
                        </a:lnSpc>
                        <a:spcBef>
                          <a:spcPts val="0"/>
                        </a:spcBef>
                        <a:spcAft>
                          <a:spcPts val="0"/>
                        </a:spcAft>
                      </a:pPr>
                      <a:r>
                        <a:rPr lang="en-US" sz="2000" b="1" dirty="0" smtClean="0">
                          <a:effectLst>
                            <a:outerShdw blurRad="38100" dist="38100" dir="2700000" algn="tl">
                              <a:srgbClr val="000000">
                                <a:alpha val="43137"/>
                              </a:srgbClr>
                            </a:outerShdw>
                          </a:effectLst>
                        </a:rPr>
                        <a:t>14</a:t>
                      </a:r>
                      <a:endParaRPr lang="en-US" sz="2000" b="1" dirty="0">
                        <a:effectLst>
                          <a:outerShdw blurRad="38100" dist="38100" dir="2700000" algn="tl">
                            <a:srgbClr val="000000">
                              <a:alpha val="43137"/>
                            </a:srgbClr>
                          </a:outerShdw>
                        </a:effectLst>
                        <a:latin typeface="Calibri"/>
                        <a:ea typeface="Calibri"/>
                        <a:cs typeface="+mj-cs"/>
                      </a:endParaRPr>
                    </a:p>
                  </a:txBody>
                  <a:tcPr marL="47596" marR="47596" marT="0" marB="0">
                    <a:lnR w="38100" cap="flat" cmpd="sng" algn="ctr">
                      <a:solidFill>
                        <a:schemeClr val="tx1"/>
                      </a:solidFill>
                      <a:prstDash val="solid"/>
                      <a:round/>
                      <a:headEnd type="none" w="med" len="med"/>
                      <a:tailEnd type="none" w="med" len="med"/>
                    </a:lnR>
                  </a:tcPr>
                </a:tc>
              </a:tr>
              <a:tr h="340328">
                <a:tc>
                  <a:txBody>
                    <a:bodyPr/>
                    <a:lstStyle/>
                    <a:p>
                      <a:pPr marL="0" marR="0" algn="l" rtl="1">
                        <a:lnSpc>
                          <a:spcPct val="107000"/>
                        </a:lnSpc>
                        <a:spcBef>
                          <a:spcPts val="0"/>
                        </a:spcBef>
                        <a:spcAft>
                          <a:spcPts val="0"/>
                        </a:spcAft>
                      </a:pPr>
                      <a:r>
                        <a:rPr lang="en-US" sz="2000" b="1" kern="1200" dirty="0">
                          <a:solidFill>
                            <a:schemeClr val="tx1"/>
                          </a:solidFill>
                          <a:effectLst>
                            <a:outerShdw blurRad="38100" dist="38100" dir="2700000" algn="tl">
                              <a:srgbClr val="000000">
                                <a:alpha val="43137"/>
                              </a:srgbClr>
                            </a:outerShdw>
                          </a:effectLst>
                          <a:latin typeface="+mn-lt"/>
                          <a:ea typeface="+mn-ea"/>
                          <a:cs typeface="+mn-cs"/>
                        </a:rPr>
                        <a:t>Final Exam</a:t>
                      </a:r>
                    </a:p>
                  </a:txBody>
                  <a:tcPr marL="47596" marR="47596" marT="0"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en-US" sz="2000" b="1" dirty="0">
                          <a:effectLst>
                            <a:outerShdw blurRad="38100" dist="38100" dir="2700000" algn="tl">
                              <a:srgbClr val="000000">
                                <a:alpha val="43137"/>
                              </a:srgbClr>
                            </a:outerShdw>
                          </a:effectLst>
                        </a:rPr>
                        <a:t>15</a:t>
                      </a:r>
                      <a:endParaRPr lang="en-US" sz="2000" b="1" dirty="0">
                        <a:effectLst>
                          <a:outerShdw blurRad="38100" dist="38100" dir="2700000" algn="tl">
                            <a:srgbClr val="000000">
                              <a:alpha val="43137"/>
                            </a:srgbClr>
                          </a:outerShdw>
                        </a:effectLst>
                        <a:latin typeface="Calibri"/>
                        <a:ea typeface="Calibri"/>
                        <a:cs typeface="+mj-cs"/>
                      </a:endParaRPr>
                    </a:p>
                  </a:txBody>
                  <a:tcPr marL="47596" marR="47596" marT="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14224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5075238"/>
            <a:ext cx="1273175"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7623175"/>
            <a:ext cx="1277938"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24188" y="5019675"/>
            <a:ext cx="1538287"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54363" y="7620000"/>
            <a:ext cx="127476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87950" y="7620000"/>
            <a:ext cx="12763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38738" y="5513388"/>
            <a:ext cx="1414462"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7"/>
          <p:cNvSpPr>
            <a:spLocks noChangeArrowheads="1"/>
          </p:cNvSpPr>
          <p:nvPr/>
        </p:nvSpPr>
        <p:spPr bwMode="auto">
          <a:xfrm>
            <a:off x="323850" y="361950"/>
            <a:ext cx="3608388"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lnSpc>
                <a:spcPts val="1613"/>
              </a:lnSpc>
              <a:spcAft>
                <a:spcPts val="838"/>
              </a:spcAft>
            </a:pPr>
            <a:r>
              <a:rPr lang="en-US" sz="1400" dirty="0" err="1">
                <a:latin typeface="Times New Roman" panose="02020603050405020304" pitchFamily="18" charset="0"/>
              </a:rPr>
              <a:t>AlKarkh</a:t>
            </a:r>
            <a:r>
              <a:rPr lang="en-US" sz="1400" dirty="0">
                <a:latin typeface="Times New Roman" panose="02020603050405020304" pitchFamily="18" charset="0"/>
              </a:rPr>
              <a:t> University of Science College of science Department of Microbiology </a:t>
            </a:r>
            <a:endParaRPr lang="en-US" sz="1400" dirty="0" smtClean="0">
              <a:latin typeface="Times New Roman" panose="02020603050405020304" pitchFamily="18" charset="0"/>
            </a:endParaRPr>
          </a:p>
          <a:p>
            <a:pPr eaLnBrk="1" hangingPunct="1">
              <a:lnSpc>
                <a:spcPts val="1613"/>
              </a:lnSpc>
              <a:spcAft>
                <a:spcPts val="838"/>
              </a:spcAft>
            </a:pPr>
            <a:r>
              <a:rPr lang="en-US" sz="1400" b="1" dirty="0" smtClean="0">
                <a:latin typeface="Times New Roman" panose="02020603050405020304" pitchFamily="18" charset="0"/>
              </a:rPr>
              <a:t>First </a:t>
            </a:r>
            <a:r>
              <a:rPr lang="en-US" sz="1400" b="1" dirty="0">
                <a:latin typeface="Times New Roman" panose="02020603050405020304" pitchFamily="18" charset="0"/>
              </a:rPr>
              <a:t>year level </a:t>
            </a:r>
            <a:endParaRPr lang="en-US" sz="1400" b="1" dirty="0" smtClean="0">
              <a:latin typeface="Times New Roman" panose="02020603050405020304" pitchFamily="18" charset="0"/>
            </a:endParaRPr>
          </a:p>
          <a:p>
            <a:pPr eaLnBrk="1" hangingPunct="1">
              <a:lnSpc>
                <a:spcPts val="1613"/>
              </a:lnSpc>
              <a:spcAft>
                <a:spcPts val="838"/>
              </a:spcAft>
            </a:pPr>
            <a:r>
              <a:rPr lang="en-US" sz="1400" b="1" dirty="0" smtClean="0">
                <a:latin typeface="Times New Roman" panose="02020603050405020304" pitchFamily="18" charset="0"/>
              </a:rPr>
              <a:t>General </a:t>
            </a:r>
            <a:r>
              <a:rPr lang="en-US" sz="1400" b="1" dirty="0">
                <a:latin typeface="Times New Roman" panose="02020603050405020304" pitchFamily="18" charset="0"/>
              </a:rPr>
              <a:t>chemistry Labs</a:t>
            </a:r>
          </a:p>
          <a:p>
            <a:pPr eaLnBrk="1" hangingPunct="1">
              <a:lnSpc>
                <a:spcPts val="1825"/>
              </a:lnSpc>
              <a:spcAft>
                <a:spcPts val="838"/>
              </a:spcAft>
            </a:pPr>
            <a:r>
              <a:rPr lang="en-US" sz="1500" b="1" dirty="0">
                <a:latin typeface="Times New Roman" panose="02020603050405020304" pitchFamily="18" charset="0"/>
              </a:rPr>
              <a:t>Supervisor: Dr. Mohammed Abdul </a:t>
            </a:r>
            <a:r>
              <a:rPr lang="en-US" sz="1500" b="1" dirty="0" err="1">
                <a:latin typeface="Times New Roman" panose="02020603050405020304" pitchFamily="18" charset="0"/>
              </a:rPr>
              <a:t>Baset</a:t>
            </a:r>
            <a:r>
              <a:rPr lang="en-US" sz="1500" b="1" dirty="0">
                <a:latin typeface="Times New Roman" panose="02020603050405020304" pitchFamily="18" charset="0"/>
              </a:rPr>
              <a:t> Assistant: </a:t>
            </a:r>
            <a:r>
              <a:rPr lang="en-US" sz="1500" b="1" dirty="0" err="1">
                <a:latin typeface="Times New Roman" panose="02020603050405020304" pitchFamily="18" charset="0"/>
              </a:rPr>
              <a:t>Anssam</a:t>
            </a:r>
            <a:r>
              <a:rPr lang="en-US" sz="1500" b="1" dirty="0">
                <a:latin typeface="Times New Roman" panose="02020603050405020304" pitchFamily="18" charset="0"/>
              </a:rPr>
              <a:t> </a:t>
            </a:r>
            <a:r>
              <a:rPr lang="en-US" sz="1500" b="1" dirty="0" err="1">
                <a:latin typeface="Times New Roman" panose="02020603050405020304" pitchFamily="18" charset="0"/>
              </a:rPr>
              <a:t>Dhaher</a:t>
            </a:r>
            <a:r>
              <a:rPr lang="en-US" sz="1500" b="1" dirty="0">
                <a:latin typeface="Times New Roman" panose="02020603050405020304" pitchFamily="18" charset="0"/>
              </a:rPr>
              <a:t> </a:t>
            </a:r>
            <a:r>
              <a:rPr lang="en-US" sz="1500" b="1" dirty="0" err="1">
                <a:latin typeface="Times New Roman" panose="02020603050405020304" pitchFamily="18" charset="0"/>
              </a:rPr>
              <a:t>Huessin</a:t>
            </a:r>
            <a:endParaRPr lang="en-US" sz="1500" b="1" dirty="0">
              <a:latin typeface="Times New Roman" panose="02020603050405020304" pitchFamily="18" charset="0"/>
            </a:endParaRPr>
          </a:p>
        </p:txBody>
      </p:sp>
      <p:sp>
        <p:nvSpPr>
          <p:cNvPr id="1033" name="Rectangle 8"/>
          <p:cNvSpPr>
            <a:spLocks noChangeArrowheads="1"/>
          </p:cNvSpPr>
          <p:nvPr/>
        </p:nvSpPr>
        <p:spPr bwMode="auto">
          <a:xfrm>
            <a:off x="3373438" y="2222500"/>
            <a:ext cx="741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eaLnBrk="1" hangingPunct="1">
              <a:spcBef>
                <a:spcPts val="838"/>
              </a:spcBef>
              <a:spcAft>
                <a:spcPts val="1475"/>
              </a:spcAft>
            </a:pPr>
            <a:r>
              <a:rPr lang="en-US" b="1" dirty="0">
                <a:latin typeface="Times New Roman" panose="02020603050405020304" pitchFamily="18" charset="0"/>
              </a:rPr>
              <a:t>Lab -1-</a:t>
            </a:r>
          </a:p>
        </p:txBody>
      </p:sp>
      <p:sp>
        <p:nvSpPr>
          <p:cNvPr id="1034" name="Rectangle 9"/>
          <p:cNvSpPr>
            <a:spLocks noChangeArrowheads="1"/>
          </p:cNvSpPr>
          <p:nvPr/>
        </p:nvSpPr>
        <p:spPr bwMode="auto">
          <a:xfrm>
            <a:off x="1795463" y="2697163"/>
            <a:ext cx="3910012"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eaLnBrk="1" hangingPunct="1">
              <a:spcBef>
                <a:spcPts val="1475"/>
              </a:spcBef>
              <a:spcAft>
                <a:spcPts val="1475"/>
              </a:spcAft>
            </a:pPr>
            <a:r>
              <a:rPr lang="en-US" sz="2000" b="1">
                <a:latin typeface="Times New Roman" panose="02020603050405020304" pitchFamily="18" charset="0"/>
              </a:rPr>
              <a:t>General safety rules for Laboratory</a:t>
            </a:r>
          </a:p>
        </p:txBody>
      </p:sp>
      <p:sp>
        <p:nvSpPr>
          <p:cNvPr id="1035" name="Rectangle 10"/>
          <p:cNvSpPr>
            <a:spLocks noChangeArrowheads="1"/>
          </p:cNvSpPr>
          <p:nvPr/>
        </p:nvSpPr>
        <p:spPr bwMode="auto">
          <a:xfrm>
            <a:off x="500063" y="3167063"/>
            <a:ext cx="6659562"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04800" indent="-266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 eaLnBrk="1" hangingPunct="1">
              <a:lnSpc>
                <a:spcPts val="2400"/>
              </a:lnSpc>
              <a:spcBef>
                <a:spcPts val="1475"/>
              </a:spcBef>
            </a:pPr>
            <a:r>
              <a:rPr lang="en-US" sz="1400">
                <a:latin typeface="Times New Roman" panose="02020603050405020304" pitchFamily="18" charset="0"/>
              </a:rPr>
              <a:t>1.    DO NOT perform unauthorized experiments or work in a laboratory alone.</a:t>
            </a:r>
          </a:p>
          <a:p>
            <a:pPr algn="just" eaLnBrk="1" hangingPunct="1">
              <a:lnSpc>
                <a:spcPts val="2400"/>
              </a:lnSpc>
            </a:pPr>
            <a:r>
              <a:rPr lang="en-US" sz="1400">
                <a:latin typeface="Times New Roman" panose="02020603050405020304" pitchFamily="18" charset="0"/>
              </a:rPr>
              <a:t>2.    Approved eye protection must be worn at all times in the laboratory. Eye protection must be splash proof chemical goggles and be approved by your instructor. If you do get a chemical in your eye rinse immediately with large quantities of water using the eyewash stations.</a:t>
            </a:r>
          </a:p>
          <a:p>
            <a:pPr algn="just" eaLnBrk="1" hangingPunct="1">
              <a:lnSpc>
                <a:spcPts val="2400"/>
              </a:lnSpc>
            </a:pPr>
            <a:r>
              <a:rPr lang="en-US" sz="1400">
                <a:latin typeface="Times New Roman" panose="02020603050405020304" pitchFamily="18" charset="0"/>
              </a:rPr>
              <a:t>3. Long hair and loose clothing must be confined while in a laboratory.</a:t>
            </a:r>
          </a:p>
        </p:txBody>
      </p:sp>
      <p:sp>
        <p:nvSpPr>
          <p:cNvPr id="1036" name="Rectangle 11"/>
          <p:cNvSpPr>
            <a:spLocks noChangeArrowheads="1"/>
          </p:cNvSpPr>
          <p:nvPr/>
        </p:nvSpPr>
        <p:spPr bwMode="auto">
          <a:xfrm>
            <a:off x="1255713" y="7040563"/>
            <a:ext cx="14319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eaLnBrk="1" hangingPunct="1">
              <a:lnSpc>
                <a:spcPts val="1988"/>
              </a:lnSpc>
            </a:pPr>
            <a:r>
              <a:rPr lang="en-US" sz="1300" b="1">
                <a:latin typeface="Times New Roman" panose="02020603050405020304" pitchFamily="18" charset="0"/>
              </a:rPr>
              <a:t>Tied-up hair (For long hair only)</a:t>
            </a:r>
          </a:p>
        </p:txBody>
      </p:sp>
      <p:sp>
        <p:nvSpPr>
          <p:cNvPr id="1037" name="Rectangle 12"/>
          <p:cNvSpPr>
            <a:spLocks noChangeArrowheads="1"/>
          </p:cNvSpPr>
          <p:nvPr/>
        </p:nvSpPr>
        <p:spPr bwMode="auto">
          <a:xfrm>
            <a:off x="1146175" y="9442450"/>
            <a:ext cx="14382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r>
              <a:rPr lang="en-US" sz="1300" b="1">
                <a:latin typeface="Times New Roman" panose="02020603050405020304" pitchFamily="18" charset="0"/>
              </a:rPr>
              <a:t>No untied long hair</a:t>
            </a:r>
          </a:p>
        </p:txBody>
      </p:sp>
      <p:sp>
        <p:nvSpPr>
          <p:cNvPr id="1038" name="Rectangle 13"/>
          <p:cNvSpPr>
            <a:spLocks noChangeArrowheads="1"/>
          </p:cNvSpPr>
          <p:nvPr/>
        </p:nvSpPr>
        <p:spPr bwMode="auto">
          <a:xfrm>
            <a:off x="3282950" y="9442450"/>
            <a:ext cx="1243013"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r>
              <a:rPr lang="en-US" sz="1300" b="1">
                <a:latin typeface="Times New Roman" panose="02020603050405020304" pitchFamily="18" charset="0"/>
              </a:rPr>
              <a:t>No Shorts/Skirts</a:t>
            </a:r>
          </a:p>
        </p:txBody>
      </p:sp>
      <p:sp>
        <p:nvSpPr>
          <p:cNvPr id="1039" name="Rectangle 14"/>
          <p:cNvSpPr>
            <a:spLocks noChangeArrowheads="1"/>
          </p:cNvSpPr>
          <p:nvPr/>
        </p:nvSpPr>
        <p:spPr bwMode="auto">
          <a:xfrm>
            <a:off x="5251450" y="7165975"/>
            <a:ext cx="11430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r>
              <a:rPr lang="en-US" sz="1300" b="1">
                <a:latin typeface="Times New Roman" panose="02020603050405020304" pitchFamily="18" charset="0"/>
              </a:rPr>
              <a:t>Covered Shoes</a:t>
            </a:r>
          </a:p>
        </p:txBody>
      </p:sp>
      <p:sp>
        <p:nvSpPr>
          <p:cNvPr id="1040" name="Rectangle 15"/>
          <p:cNvSpPr>
            <a:spLocks noChangeArrowheads="1"/>
          </p:cNvSpPr>
          <p:nvPr/>
        </p:nvSpPr>
        <p:spPr bwMode="auto">
          <a:xfrm>
            <a:off x="5013325" y="9442450"/>
            <a:ext cx="15668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r>
              <a:rPr lang="en-US" sz="1300" b="1">
                <a:latin typeface="Times New Roman" panose="02020603050405020304" pitchFamily="18" charset="0"/>
              </a:rPr>
              <a:t>No Open Toed Shoes</a:t>
            </a:r>
          </a:p>
        </p:txBody>
      </p:sp>
      <p:sp>
        <p:nvSpPr>
          <p:cNvPr id="1041" name="Rectangle 16"/>
          <p:cNvSpPr>
            <a:spLocks noChangeArrowheads="1"/>
          </p:cNvSpPr>
          <p:nvPr/>
        </p:nvSpPr>
        <p:spPr bwMode="auto">
          <a:xfrm>
            <a:off x="3706813" y="10363200"/>
            <a:ext cx="76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1</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5238" y="5522913"/>
            <a:ext cx="1992312"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2913" y="2713038"/>
            <a:ext cx="1620837"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70513" y="665163"/>
            <a:ext cx="1773237"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4"/>
          <p:cNvSpPr>
            <a:spLocks noChangeArrowheads="1"/>
          </p:cNvSpPr>
          <p:nvPr/>
        </p:nvSpPr>
        <p:spPr bwMode="auto">
          <a:xfrm>
            <a:off x="517525" y="381000"/>
            <a:ext cx="66246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indent="-3048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 eaLnBrk="1" hangingPunct="1">
              <a:lnSpc>
                <a:spcPts val="2400"/>
              </a:lnSpc>
            </a:pPr>
            <a:r>
              <a:rPr lang="en-US" sz="1400">
                <a:latin typeface="Times New Roman" panose="02020603050405020304" pitchFamily="18" charset="0"/>
              </a:rPr>
              <a:t>4. Appropriate clothing must be worn at all times while in the laboratory. Your legs must </a:t>
            </a:r>
          </a:p>
        </p:txBody>
      </p:sp>
      <p:sp>
        <p:nvSpPr>
          <p:cNvPr id="2054" name="Rectangle 5"/>
          <p:cNvSpPr>
            <a:spLocks noChangeArrowheads="1"/>
          </p:cNvSpPr>
          <p:nvPr/>
        </p:nvSpPr>
        <p:spPr bwMode="auto">
          <a:xfrm>
            <a:off x="579438" y="685800"/>
            <a:ext cx="469423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3048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 eaLnBrk="1" hangingPunct="1">
              <a:lnSpc>
                <a:spcPts val="2400"/>
              </a:lnSpc>
            </a:pPr>
            <a:r>
              <a:rPr lang="en-US" sz="1400">
                <a:latin typeface="Times New Roman" panose="02020603050405020304" pitchFamily="18" charset="0"/>
              </a:rPr>
              <a:t>be completely covered below the knee by your choice of clothing. If your clothing does not meet the requirement you may choose to wear an approved laboratory coat or apron which does cover your legs to your knees.</a:t>
            </a:r>
          </a:p>
          <a:p>
            <a:pPr algn="just" eaLnBrk="1" hangingPunct="1">
              <a:lnSpc>
                <a:spcPts val="2400"/>
              </a:lnSpc>
            </a:pPr>
            <a:r>
              <a:rPr lang="en-US" sz="1400">
                <a:latin typeface="Times New Roman" panose="02020603050405020304" pitchFamily="18" charset="0"/>
              </a:rPr>
              <a:t>5.    Closed shoes with socks must be worn at ALL times - opentoed shoes, backless shoes, sling backs, clogs, and sandals are not permitted.</a:t>
            </a:r>
          </a:p>
        </p:txBody>
      </p:sp>
      <p:sp>
        <p:nvSpPr>
          <p:cNvPr id="2055" name="Rectangle 6"/>
          <p:cNvSpPr>
            <a:spLocks noChangeArrowheads="1"/>
          </p:cNvSpPr>
          <p:nvPr/>
        </p:nvSpPr>
        <p:spPr bwMode="auto">
          <a:xfrm>
            <a:off x="520700" y="2835275"/>
            <a:ext cx="4879975"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3048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lnSpc>
                <a:spcPts val="2400"/>
              </a:lnSpc>
            </a:pPr>
            <a:r>
              <a:rPr lang="en-US" sz="1400" dirty="0">
                <a:latin typeface="Times New Roman" panose="02020603050405020304" pitchFamily="18" charset="0"/>
              </a:rPr>
              <a:t>6.    Know the location and proper use of fire extinguishers, fire blankets, safety showers, eye wash devices, and first aid kits.</a:t>
            </a:r>
          </a:p>
          <a:p>
            <a:pPr eaLnBrk="1" hangingPunct="1">
              <a:lnSpc>
                <a:spcPts val="2400"/>
              </a:lnSpc>
            </a:pPr>
            <a:r>
              <a:rPr lang="en-US" sz="1400" dirty="0">
                <a:latin typeface="Times New Roman" panose="02020603050405020304" pitchFamily="18" charset="0"/>
              </a:rPr>
              <a:t>7.    Before obtaining any chemicals carefully read the label on the reagent bottles.</a:t>
            </a:r>
          </a:p>
          <a:p>
            <a:pPr eaLnBrk="1" hangingPunct="1">
              <a:lnSpc>
                <a:spcPts val="2400"/>
              </a:lnSpc>
            </a:pPr>
            <a:r>
              <a:rPr lang="en-US" sz="1400" dirty="0">
                <a:latin typeface="Times New Roman" panose="02020603050405020304" pitchFamily="18" charset="0"/>
              </a:rPr>
              <a:t>8.    Eating, smoking, and drinking are not allowed in a chemistry laboratory.</a:t>
            </a:r>
          </a:p>
          <a:p>
            <a:pPr algn="just" eaLnBrk="1" hangingPunct="1">
              <a:lnSpc>
                <a:spcPts val="2400"/>
              </a:lnSpc>
            </a:pPr>
            <a:r>
              <a:rPr lang="en-US" sz="1400" dirty="0">
                <a:latin typeface="Times New Roman" panose="02020603050405020304" pitchFamily="18" charset="0"/>
              </a:rPr>
              <a:t>9.    Thoroughly wash your hands after leaving the laboratory.</a:t>
            </a:r>
          </a:p>
          <a:p>
            <a:pPr algn="just" eaLnBrk="1" hangingPunct="1">
              <a:lnSpc>
                <a:spcPts val="2400"/>
              </a:lnSpc>
            </a:pPr>
            <a:r>
              <a:rPr lang="en-US" sz="1400" dirty="0">
                <a:latin typeface="Times New Roman" panose="02020603050405020304" pitchFamily="18" charset="0"/>
              </a:rPr>
              <a:t>10. </a:t>
            </a:r>
            <a:r>
              <a:rPr lang="en-US" sz="1400" dirty="0" smtClean="0">
                <a:latin typeface="Times New Roman" panose="02020603050405020304" pitchFamily="18" charset="0"/>
              </a:rPr>
              <a:t>Use </a:t>
            </a:r>
            <a:r>
              <a:rPr lang="en-US" sz="1400" dirty="0">
                <a:latin typeface="Times New Roman" panose="02020603050405020304" pitchFamily="18" charset="0"/>
              </a:rPr>
              <a:t>the fume hoods when toxic or irritating vapors are involved.</a:t>
            </a:r>
          </a:p>
          <a:p>
            <a:pPr algn="just" eaLnBrk="1" hangingPunct="1">
              <a:lnSpc>
                <a:spcPts val="2400"/>
              </a:lnSpc>
            </a:pPr>
            <a:r>
              <a:rPr lang="en-US" sz="1400" dirty="0">
                <a:latin typeface="Times New Roman" panose="02020603050405020304" pitchFamily="18" charset="0"/>
              </a:rPr>
              <a:t>11.  </a:t>
            </a:r>
            <a:r>
              <a:rPr lang="en-US" sz="1400" dirty="0" smtClean="0">
                <a:latin typeface="Times New Roman" panose="02020603050405020304" pitchFamily="18" charset="0"/>
              </a:rPr>
              <a:t>Mouth </a:t>
            </a:r>
            <a:r>
              <a:rPr lang="en-US" sz="1400" dirty="0">
                <a:latin typeface="Times New Roman" panose="02020603050405020304" pitchFamily="18" charset="0"/>
              </a:rPr>
              <a:t>suction is never used to fill a pipette.</a:t>
            </a:r>
          </a:p>
        </p:txBody>
      </p:sp>
      <p:sp>
        <p:nvSpPr>
          <p:cNvPr id="2056" name="Rectangle 7"/>
          <p:cNvSpPr>
            <a:spLocks noChangeArrowheads="1"/>
          </p:cNvSpPr>
          <p:nvPr/>
        </p:nvSpPr>
        <p:spPr bwMode="auto">
          <a:xfrm>
            <a:off x="536575" y="5592763"/>
            <a:ext cx="442595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3048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 eaLnBrk="1" hangingPunct="1">
              <a:lnSpc>
                <a:spcPts val="2400"/>
              </a:lnSpc>
            </a:pPr>
            <a:r>
              <a:rPr lang="en-US" sz="1400" dirty="0">
                <a:latin typeface="Times New Roman" panose="02020603050405020304" pitchFamily="18" charset="0"/>
              </a:rPr>
              <a:t>12. </a:t>
            </a:r>
            <a:r>
              <a:rPr lang="en-US" sz="1400" dirty="0" smtClean="0">
                <a:latin typeface="Times New Roman" panose="02020603050405020304" pitchFamily="18" charset="0"/>
              </a:rPr>
              <a:t>Never </a:t>
            </a:r>
            <a:r>
              <a:rPr lang="en-US" sz="1400" dirty="0">
                <a:latin typeface="Times New Roman" panose="02020603050405020304" pitchFamily="18" charset="0"/>
              </a:rPr>
              <a:t>force glass tubing through cork or rubber stoppers without proper lubrication.</a:t>
            </a:r>
          </a:p>
          <a:p>
            <a:pPr algn="just" eaLnBrk="1" hangingPunct="1">
              <a:lnSpc>
                <a:spcPts val="2400"/>
              </a:lnSpc>
            </a:pPr>
            <a:r>
              <a:rPr lang="en-US" sz="1400" dirty="0">
                <a:latin typeface="Times New Roman" panose="02020603050405020304" pitchFamily="18" charset="0"/>
              </a:rPr>
              <a:t>13.    Never direct the open end of test tube toward yourself or anyone else.</a:t>
            </a:r>
          </a:p>
          <a:p>
            <a:pPr algn="just" eaLnBrk="1" hangingPunct="1">
              <a:lnSpc>
                <a:spcPts val="2400"/>
              </a:lnSpc>
            </a:pPr>
            <a:r>
              <a:rPr lang="en-US" sz="1400" dirty="0">
                <a:latin typeface="Times New Roman" panose="02020603050405020304" pitchFamily="18" charset="0"/>
              </a:rPr>
              <a:t>14.    Never pour water into concentrated acid.</a:t>
            </a:r>
          </a:p>
          <a:p>
            <a:pPr algn="just" eaLnBrk="1" hangingPunct="1">
              <a:lnSpc>
                <a:spcPts val="2400"/>
              </a:lnSpc>
            </a:pPr>
            <a:r>
              <a:rPr lang="en-US" sz="1400" dirty="0">
                <a:latin typeface="Times New Roman" panose="02020603050405020304" pitchFamily="18" charset="0"/>
              </a:rPr>
              <a:t>15.    Learn the proper procedure for igniting and operating a laboratory burner. Always extinguish the flame when the </a:t>
            </a:r>
          </a:p>
        </p:txBody>
      </p:sp>
      <p:sp>
        <p:nvSpPr>
          <p:cNvPr id="2057" name="Rectangle 8"/>
          <p:cNvSpPr>
            <a:spLocks noChangeArrowheads="1"/>
          </p:cNvSpPr>
          <p:nvPr/>
        </p:nvSpPr>
        <p:spPr bwMode="auto">
          <a:xfrm>
            <a:off x="536575" y="7742238"/>
            <a:ext cx="6602413"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3048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 eaLnBrk="1" hangingPunct="1">
              <a:lnSpc>
                <a:spcPts val="2400"/>
              </a:lnSpc>
            </a:pPr>
            <a:r>
              <a:rPr lang="en-US" sz="1400">
                <a:latin typeface="Times New Roman" panose="02020603050405020304" pitchFamily="18" charset="0"/>
              </a:rPr>
              <a:t>burner is not being used. Make sure that all flammable reagents are well removed before lighting the burner.</a:t>
            </a:r>
          </a:p>
          <a:p>
            <a:pPr algn="just" eaLnBrk="1" hangingPunct="1">
              <a:lnSpc>
                <a:spcPts val="2400"/>
              </a:lnSpc>
            </a:pPr>
            <a:r>
              <a:rPr lang="en-US" sz="1400">
                <a:latin typeface="Times New Roman" panose="02020603050405020304" pitchFamily="18" charset="0"/>
              </a:rPr>
              <a:t>16.    Liquid and solid waste containers must be properly used at all times.</a:t>
            </a:r>
          </a:p>
          <a:p>
            <a:pPr algn="just" eaLnBrk="1" hangingPunct="1">
              <a:lnSpc>
                <a:spcPts val="2400"/>
              </a:lnSpc>
            </a:pPr>
            <a:r>
              <a:rPr lang="en-US" sz="1400">
                <a:latin typeface="Times New Roman" panose="02020603050405020304" pitchFamily="18" charset="0"/>
              </a:rPr>
              <a:t>17.    Never place chemicals directly on the balance pan. Always use a proper weighing container when using a balance to weigh a chemical. Never pour chemicals directly over the balance.</a:t>
            </a:r>
          </a:p>
          <a:p>
            <a:pPr algn="just" eaLnBrk="1" hangingPunct="1">
              <a:lnSpc>
                <a:spcPts val="2400"/>
              </a:lnSpc>
            </a:pPr>
            <a:r>
              <a:rPr lang="en-US" sz="1400">
                <a:latin typeface="Times New Roman" panose="02020603050405020304" pitchFamily="18" charset="0"/>
              </a:rPr>
              <a:t>18.    Never return unused chemicals to their original container (unless directed to do so by the instructor).</a:t>
            </a:r>
          </a:p>
        </p:txBody>
      </p:sp>
      <p:sp>
        <p:nvSpPr>
          <p:cNvPr id="2058" name="Rectangle 9"/>
          <p:cNvSpPr>
            <a:spLocks noChangeArrowheads="1"/>
          </p:cNvSpPr>
          <p:nvPr/>
        </p:nvSpPr>
        <p:spPr bwMode="auto">
          <a:xfrm>
            <a:off x="3690938" y="10363200"/>
            <a:ext cx="10318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2</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4550" y="560388"/>
            <a:ext cx="1219200"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ChangeArrowheads="1"/>
          </p:cNvSpPr>
          <p:nvPr/>
        </p:nvSpPr>
        <p:spPr bwMode="auto">
          <a:xfrm>
            <a:off x="590550" y="381000"/>
            <a:ext cx="52197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215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lnSpc>
                <a:spcPts val="2400"/>
              </a:lnSpc>
            </a:pPr>
            <a:r>
              <a:rPr lang="en-US" sz="1400">
                <a:latin typeface="Times New Roman" panose="02020603050405020304" pitchFamily="18" charset="0"/>
              </a:rPr>
              <a:t>19.Securely replace lids, caps, and stoppers after removing reagents from containers.</a:t>
            </a:r>
          </a:p>
        </p:txBody>
      </p:sp>
      <p:sp>
        <p:nvSpPr>
          <p:cNvPr id="3076" name="Rectangle 3"/>
          <p:cNvSpPr>
            <a:spLocks noChangeArrowheads="1"/>
          </p:cNvSpPr>
          <p:nvPr/>
        </p:nvSpPr>
        <p:spPr bwMode="auto">
          <a:xfrm>
            <a:off x="517525" y="993775"/>
            <a:ext cx="52895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3048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 eaLnBrk="1" hangingPunct="1">
              <a:lnSpc>
                <a:spcPts val="2400"/>
              </a:lnSpc>
            </a:pPr>
            <a:r>
              <a:rPr lang="en-US" sz="1400">
                <a:latin typeface="Times New Roman" panose="02020603050405020304" pitchFamily="18" charset="0"/>
              </a:rPr>
              <a:t>20.    Always wipe spatulas clean before and after inserting into reagent bottles.</a:t>
            </a:r>
          </a:p>
        </p:txBody>
      </p:sp>
      <p:sp>
        <p:nvSpPr>
          <p:cNvPr id="3077" name="Rectangle 4"/>
          <p:cNvSpPr>
            <a:spLocks noChangeArrowheads="1"/>
          </p:cNvSpPr>
          <p:nvPr/>
        </p:nvSpPr>
        <p:spPr bwMode="auto">
          <a:xfrm>
            <a:off x="573088" y="1606550"/>
            <a:ext cx="5237162"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215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lnSpc>
                <a:spcPts val="2400"/>
              </a:lnSpc>
            </a:pPr>
            <a:r>
              <a:rPr lang="en-US" sz="1400">
                <a:latin typeface="Times New Roman" panose="02020603050405020304" pitchFamily="18" charset="0"/>
              </a:rPr>
              <a:t>21. Report any accident and/or injury, however minor, to your instructor immediately.</a:t>
            </a:r>
          </a:p>
        </p:txBody>
      </p:sp>
      <p:sp>
        <p:nvSpPr>
          <p:cNvPr id="3078" name="Rectangle 5"/>
          <p:cNvSpPr>
            <a:spLocks noChangeArrowheads="1"/>
          </p:cNvSpPr>
          <p:nvPr/>
        </p:nvSpPr>
        <p:spPr bwMode="auto">
          <a:xfrm>
            <a:off x="517525" y="2219325"/>
            <a:ext cx="528637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3048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 eaLnBrk="1" hangingPunct="1">
              <a:lnSpc>
                <a:spcPts val="2400"/>
              </a:lnSpc>
            </a:pPr>
            <a:r>
              <a:rPr lang="en-US" sz="1400">
                <a:latin typeface="Times New Roman" panose="02020603050405020304" pitchFamily="18" charset="0"/>
              </a:rPr>
              <a:t>22.    Never place anything that is not directly required for the experiment on laboratory desks; other items may interfere with the experiment.</a:t>
            </a:r>
          </a:p>
        </p:txBody>
      </p:sp>
      <p:sp>
        <p:nvSpPr>
          <p:cNvPr id="3079" name="Rectangle 6"/>
          <p:cNvSpPr>
            <a:spLocks noChangeArrowheads="1"/>
          </p:cNvSpPr>
          <p:nvPr/>
        </p:nvSpPr>
        <p:spPr bwMode="auto">
          <a:xfrm>
            <a:off x="517525" y="2835275"/>
            <a:ext cx="64071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indent="-3048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 eaLnBrk="1" hangingPunct="1">
              <a:lnSpc>
                <a:spcPts val="2400"/>
              </a:lnSpc>
            </a:pPr>
            <a:r>
              <a:rPr lang="en-US" sz="1400">
                <a:latin typeface="Times New Roman" panose="02020603050405020304" pitchFamily="18" charset="0"/>
              </a:rPr>
              <a:t>23.    All personal belongings should be placed in the bookcases as you enter the laboratory.</a:t>
            </a:r>
          </a:p>
        </p:txBody>
      </p:sp>
      <p:sp>
        <p:nvSpPr>
          <p:cNvPr id="3080" name="Rectangle 7"/>
          <p:cNvSpPr>
            <a:spLocks noChangeArrowheads="1"/>
          </p:cNvSpPr>
          <p:nvPr/>
        </p:nvSpPr>
        <p:spPr bwMode="auto">
          <a:xfrm>
            <a:off x="517525" y="3140075"/>
            <a:ext cx="2530475"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indent="-3048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 eaLnBrk="1" hangingPunct="1">
              <a:lnSpc>
                <a:spcPts val="2400"/>
              </a:lnSpc>
            </a:pPr>
            <a:r>
              <a:rPr lang="en-US" sz="1400">
                <a:latin typeface="Times New Roman" panose="02020603050405020304" pitchFamily="18" charset="0"/>
              </a:rPr>
              <a:t>24.    Clean up any spill immediately.</a:t>
            </a:r>
          </a:p>
        </p:txBody>
      </p:sp>
      <p:sp>
        <p:nvSpPr>
          <p:cNvPr id="3081" name="Rectangle 8"/>
          <p:cNvSpPr>
            <a:spLocks noChangeArrowheads="1"/>
          </p:cNvSpPr>
          <p:nvPr/>
        </p:nvSpPr>
        <p:spPr bwMode="auto">
          <a:xfrm>
            <a:off x="517525" y="3448050"/>
            <a:ext cx="661511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3048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 eaLnBrk="1" hangingPunct="1">
              <a:lnSpc>
                <a:spcPts val="2400"/>
              </a:lnSpc>
            </a:pPr>
            <a:r>
              <a:rPr lang="en-US" sz="1400">
                <a:latin typeface="Times New Roman" panose="02020603050405020304" pitchFamily="18" charset="0"/>
              </a:rPr>
              <a:t>25.    Before leaving the laboratory, make sure your work area is clean and dry. Ensure that all gas, water, vacuum, and air valves are completely turned off.</a:t>
            </a:r>
          </a:p>
        </p:txBody>
      </p:sp>
      <p:sp>
        <p:nvSpPr>
          <p:cNvPr id="3082" name="Rectangle 9"/>
          <p:cNvSpPr>
            <a:spLocks noChangeArrowheads="1"/>
          </p:cNvSpPr>
          <p:nvPr/>
        </p:nvSpPr>
        <p:spPr bwMode="auto">
          <a:xfrm>
            <a:off x="517525" y="4059238"/>
            <a:ext cx="66262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3048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 eaLnBrk="1" hangingPunct="1">
              <a:lnSpc>
                <a:spcPts val="2400"/>
              </a:lnSpc>
            </a:pPr>
            <a:r>
              <a:rPr lang="en-US" sz="1400">
                <a:latin typeface="Times New Roman" panose="02020603050405020304" pitchFamily="18" charset="0"/>
              </a:rPr>
              <a:t>26.    Your instructor is available for any assistance you may need. Never hesitate to ask questions especially if there is any question concerning proper operating procedure. Be sure that you understand every instruction before proceeding.</a:t>
            </a:r>
          </a:p>
        </p:txBody>
      </p:sp>
      <p:sp>
        <p:nvSpPr>
          <p:cNvPr id="3083" name="Rectangle 10"/>
          <p:cNvSpPr>
            <a:spLocks noChangeArrowheads="1"/>
          </p:cNvSpPr>
          <p:nvPr/>
        </p:nvSpPr>
        <p:spPr bwMode="auto">
          <a:xfrm>
            <a:off x="3694113" y="10363200"/>
            <a:ext cx="920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3</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774</Words>
  <Application>Microsoft Office PowerPoint</Application>
  <PresentationFormat>Custom</PresentationFormat>
  <Paragraphs>80</Paragraphs>
  <Slides>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vt:i4>
      </vt:variant>
    </vt:vector>
  </HeadingPairs>
  <TitlesOfParts>
    <vt:vector size="15" baseType="lpstr">
      <vt:lpstr>Calibri</vt:lpstr>
      <vt:lpstr>Arial</vt:lpstr>
      <vt:lpstr>Times New Roman</vt:lpstr>
      <vt:lpstr>Tahoma</vt:lpstr>
      <vt:lpstr>Georgia</vt:lpstr>
      <vt:lpstr>Consolas</vt:lpstr>
      <vt:lpstr>Segoe UI</vt:lpstr>
      <vt:lpstr>Impact</vt:lpstr>
      <vt:lpstr>Office Theme</vt:lpstr>
      <vt:lpstr>نسق Office</vt:lpstr>
      <vt:lpstr>  General Chemistry Labs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ььььь</dc:creator>
  <cp:keywords/>
  <cp:lastModifiedBy>hp</cp:lastModifiedBy>
  <cp:revision>14</cp:revision>
  <dcterms:modified xsi:type="dcterms:W3CDTF">2018-11-17T16:48:26Z</dcterms:modified>
</cp:coreProperties>
</file>